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61" r:id="rId5"/>
    <p:sldId id="263" r:id="rId6"/>
    <p:sldId id="264" r:id="rId7"/>
    <p:sldId id="265" r:id="rId8"/>
    <p:sldId id="266" r:id="rId9"/>
    <p:sldId id="267" r:id="rId10"/>
    <p:sldId id="279" r:id="rId11"/>
    <p:sldId id="280" r:id="rId12"/>
    <p:sldId id="281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3" r:id="rId23"/>
    <p:sldId id="285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9" r:id="rId34"/>
    <p:sldId id="298" r:id="rId35"/>
    <p:sldId id="291" r:id="rId36"/>
    <p:sldId id="300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B1E07-CE7F-444B-BAB7-548D4EB63785}" v="175" dt="2022-06-16T16:37:12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98"/>
    <p:restoredTop sz="96327"/>
  </p:normalViewPr>
  <p:slideViewPr>
    <p:cSldViewPr>
      <p:cViewPr>
        <p:scale>
          <a:sx n="93" d="100"/>
          <a:sy n="93" d="100"/>
        </p:scale>
        <p:origin x="1352" y="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경준" userId="acf2f62f-0fec-4851-acf4-a870af8999b2" providerId="ADAL" clId="{A6CB1E07-CE7F-444B-BAB7-548D4EB63785}"/>
    <pc:docChg chg="undo custSel addSld delSld modSld sldOrd">
      <pc:chgData name="박경준" userId="acf2f62f-0fec-4851-acf4-a870af8999b2" providerId="ADAL" clId="{A6CB1E07-CE7F-444B-BAB7-548D4EB63785}" dt="2022-06-16T16:37:12.928" v="2256"/>
      <pc:docMkLst>
        <pc:docMk/>
      </pc:docMkLst>
      <pc:sldChg chg="addSp modSp mod">
        <pc:chgData name="박경준" userId="acf2f62f-0fec-4851-acf4-a870af8999b2" providerId="ADAL" clId="{A6CB1E07-CE7F-444B-BAB7-548D4EB63785}" dt="2022-06-16T14:01:58.803" v="1229" actId="1076"/>
        <pc:sldMkLst>
          <pc:docMk/>
          <pc:sldMk cId="0" sldId="256"/>
        </pc:sldMkLst>
        <pc:spChg chg="mod">
          <ac:chgData name="박경준" userId="acf2f62f-0fec-4851-acf4-a870af8999b2" providerId="ADAL" clId="{A6CB1E07-CE7F-444B-BAB7-548D4EB63785}" dt="2022-06-16T01:27:08.660" v="33" actId="2711"/>
          <ac:spMkLst>
            <pc:docMk/>
            <pc:sldMk cId="0" sldId="256"/>
            <ac:spMk id="4" creationId="{7643C3EE-32B9-FE42-736A-61EE6A670699}"/>
          </ac:spMkLst>
        </pc:spChg>
        <pc:spChg chg="add mod">
          <ac:chgData name="박경준" userId="acf2f62f-0fec-4851-acf4-a870af8999b2" providerId="ADAL" clId="{A6CB1E07-CE7F-444B-BAB7-548D4EB63785}" dt="2022-06-16T14:01:58.077" v="1228" actId="1076"/>
          <ac:spMkLst>
            <pc:docMk/>
            <pc:sldMk cId="0" sldId="256"/>
            <ac:spMk id="5" creationId="{856C5CAB-6CD2-CF8B-FC64-0730CC545604}"/>
          </ac:spMkLst>
        </pc:spChg>
        <pc:grpChg chg="mod">
          <ac:chgData name="박경준" userId="acf2f62f-0fec-4851-acf4-a870af8999b2" providerId="ADAL" clId="{A6CB1E07-CE7F-444B-BAB7-548D4EB63785}" dt="2022-06-16T14:01:58.803" v="1229" actId="1076"/>
          <ac:grpSpMkLst>
            <pc:docMk/>
            <pc:sldMk cId="0" sldId="256"/>
            <ac:grpSpMk id="1001" creationId="{00000000-0000-0000-0000-000000000000}"/>
          </ac:grpSpMkLst>
        </pc:grpChg>
      </pc:sldChg>
      <pc:sldChg chg="addSp delSp modSp mod">
        <pc:chgData name="박경준" userId="acf2f62f-0fec-4851-acf4-a870af8999b2" providerId="ADAL" clId="{A6CB1E07-CE7F-444B-BAB7-548D4EB63785}" dt="2022-06-16T15:19:26.663" v="1703" actId="20577"/>
        <pc:sldMkLst>
          <pc:docMk/>
          <pc:sldMk cId="0" sldId="257"/>
        </pc:sldMkLst>
        <pc:spChg chg="mod">
          <ac:chgData name="박경준" userId="acf2f62f-0fec-4851-acf4-a870af8999b2" providerId="ADAL" clId="{A6CB1E07-CE7F-444B-BAB7-548D4EB63785}" dt="2022-06-16T01:27:27.891" v="58" actId="20577"/>
          <ac:spMkLst>
            <pc:docMk/>
            <pc:sldMk cId="0" sldId="257"/>
            <ac:spMk id="21" creationId="{00000000-0000-0000-0000-000000000000}"/>
          </ac:spMkLst>
        </pc:spChg>
        <pc:spChg chg="del mod">
          <ac:chgData name="박경준" userId="acf2f62f-0fec-4851-acf4-a870af8999b2" providerId="ADAL" clId="{A6CB1E07-CE7F-444B-BAB7-548D4EB63785}" dt="2022-06-16T04:48:47.476" v="156" actId="478"/>
          <ac:spMkLst>
            <pc:docMk/>
            <pc:sldMk cId="0" sldId="257"/>
            <ac:spMk id="23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4:48:47.476" v="156" actId="478"/>
          <ac:spMkLst>
            <pc:docMk/>
            <pc:sldMk cId="0" sldId="257"/>
            <ac:spMk id="25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0:25.692" v="178" actId="1076"/>
          <ac:spMkLst>
            <pc:docMk/>
            <pc:sldMk cId="0" sldId="257"/>
            <ac:spMk id="27" creationId="{00000000-0000-0000-0000-000000000000}"/>
          </ac:spMkLst>
        </pc:spChg>
        <pc:spChg chg="del mod">
          <ac:chgData name="박경준" userId="acf2f62f-0fec-4851-acf4-a870af8999b2" providerId="ADAL" clId="{A6CB1E07-CE7F-444B-BAB7-548D4EB63785}" dt="2022-06-16T14:45:59.562" v="1668"/>
          <ac:spMkLst>
            <pc:docMk/>
            <pc:sldMk cId="0" sldId="257"/>
            <ac:spMk id="29" creationId="{00000000-0000-0000-0000-000000000000}"/>
          </ac:spMkLst>
        </pc:spChg>
        <pc:spChg chg="add del mod">
          <ac:chgData name="박경준" userId="acf2f62f-0fec-4851-acf4-a870af8999b2" providerId="ADAL" clId="{A6CB1E07-CE7F-444B-BAB7-548D4EB63785}" dt="2022-06-16T14:43:53.064" v="1566"/>
          <ac:spMkLst>
            <pc:docMk/>
            <pc:sldMk cId="0" sldId="257"/>
            <ac:spMk id="30" creationId="{43479BAD-3222-FA8D-FB69-31A39EC1A660}"/>
          </ac:spMkLst>
        </pc:spChg>
        <pc:spChg chg="add mod">
          <ac:chgData name="박경준" userId="acf2f62f-0fec-4851-acf4-a870af8999b2" providerId="ADAL" clId="{A6CB1E07-CE7F-444B-BAB7-548D4EB63785}" dt="2022-06-16T14:45:54.391" v="1665" actId="20577"/>
          <ac:spMkLst>
            <pc:docMk/>
            <pc:sldMk cId="0" sldId="257"/>
            <ac:spMk id="31" creationId="{6E9B27EE-53D1-00FF-912B-845A1D60EBE8}"/>
          </ac:spMkLst>
        </pc:spChg>
        <pc:spChg chg="add mod">
          <ac:chgData name="박경준" userId="acf2f62f-0fec-4851-acf4-a870af8999b2" providerId="ADAL" clId="{A6CB1E07-CE7F-444B-BAB7-548D4EB63785}" dt="2022-06-16T15:19:26.663" v="1703" actId="20577"/>
          <ac:spMkLst>
            <pc:docMk/>
            <pc:sldMk cId="0" sldId="257"/>
            <ac:spMk id="32" creationId="{6B369065-A42E-C62F-DC5E-22116D39EB3B}"/>
          </ac:spMkLst>
        </pc:spChg>
        <pc:grpChg chg="mod">
          <ac:chgData name="박경준" userId="acf2f62f-0fec-4851-acf4-a870af8999b2" providerId="ADAL" clId="{A6CB1E07-CE7F-444B-BAB7-548D4EB63785}" dt="2022-06-16T04:48:59.628" v="161" actId="1076"/>
          <ac:grpSpMkLst>
            <pc:docMk/>
            <pc:sldMk cId="0" sldId="257"/>
            <ac:grpSpMk id="1003" creationId="{00000000-0000-0000-0000-000000000000}"/>
          </ac:grpSpMkLst>
        </pc:grpChg>
      </pc:sldChg>
      <pc:sldChg chg="del">
        <pc:chgData name="박경준" userId="acf2f62f-0fec-4851-acf4-a870af8999b2" providerId="ADAL" clId="{A6CB1E07-CE7F-444B-BAB7-548D4EB63785}" dt="2022-06-16T01:32:37.047" v="59" actId="2696"/>
        <pc:sldMkLst>
          <pc:docMk/>
          <pc:sldMk cId="0" sldId="258"/>
        </pc:sldMkLst>
      </pc:sldChg>
      <pc:sldChg chg="del">
        <pc:chgData name="박경준" userId="acf2f62f-0fec-4851-acf4-a870af8999b2" providerId="ADAL" clId="{A6CB1E07-CE7F-444B-BAB7-548D4EB63785}" dt="2022-06-16T01:32:46.475" v="60" actId="2696"/>
        <pc:sldMkLst>
          <pc:docMk/>
          <pc:sldMk cId="0" sldId="259"/>
        </pc:sldMkLst>
      </pc:sldChg>
      <pc:sldChg chg="del">
        <pc:chgData name="박경준" userId="acf2f62f-0fec-4851-acf4-a870af8999b2" providerId="ADAL" clId="{A6CB1E07-CE7F-444B-BAB7-548D4EB63785}" dt="2022-06-16T01:32:49.776" v="61" actId="2696"/>
        <pc:sldMkLst>
          <pc:docMk/>
          <pc:sldMk cId="0" sldId="260"/>
        </pc:sldMkLst>
      </pc:sldChg>
      <pc:sldChg chg="modSp mod">
        <pc:chgData name="박경준" userId="acf2f62f-0fec-4851-acf4-a870af8999b2" providerId="ADAL" clId="{A6CB1E07-CE7F-444B-BAB7-548D4EB63785}" dt="2022-06-16T01:35:33.524" v="124" actId="20577"/>
        <pc:sldMkLst>
          <pc:docMk/>
          <pc:sldMk cId="0" sldId="261"/>
        </pc:sldMkLst>
        <pc:spChg chg="mod">
          <ac:chgData name="박경준" userId="acf2f62f-0fec-4851-acf4-a870af8999b2" providerId="ADAL" clId="{A6CB1E07-CE7F-444B-BAB7-548D4EB63785}" dt="2022-06-16T01:35:33.524" v="124" actId="20577"/>
          <ac:spMkLst>
            <pc:docMk/>
            <pc:sldMk cId="0" sldId="261"/>
            <ac:spMk id="11" creationId="{00000000-0000-0000-0000-000000000000}"/>
          </ac:spMkLst>
        </pc:spChg>
        <pc:graphicFrameChg chg="mod">
          <ac:chgData name="박경준" userId="acf2f62f-0fec-4851-acf4-a870af8999b2" providerId="ADAL" clId="{A6CB1E07-CE7F-444B-BAB7-548D4EB63785}" dt="2022-06-16T01:32:49.776" v="62"/>
          <ac:graphicFrameMkLst>
            <pc:docMk/>
            <pc:sldMk cId="0" sldId="261"/>
            <ac:graphicFrameMk id="6" creationId="{00000000-0000-0000-0000-000000000000}"/>
          </ac:graphicFrameMkLst>
        </pc:graphicFrameChg>
      </pc:sldChg>
      <pc:sldChg chg="del">
        <pc:chgData name="박경준" userId="acf2f62f-0fec-4851-acf4-a870af8999b2" providerId="ADAL" clId="{A6CB1E07-CE7F-444B-BAB7-548D4EB63785}" dt="2022-06-16T01:33:20.671" v="63" actId="2696"/>
        <pc:sldMkLst>
          <pc:docMk/>
          <pc:sldMk cId="0" sldId="262"/>
        </pc:sldMkLst>
      </pc:sldChg>
      <pc:sldChg chg="modSp">
        <pc:chgData name="박경준" userId="acf2f62f-0fec-4851-acf4-a870af8999b2" providerId="ADAL" clId="{A6CB1E07-CE7F-444B-BAB7-548D4EB63785}" dt="2022-06-16T01:35:39.237" v="125"/>
        <pc:sldMkLst>
          <pc:docMk/>
          <pc:sldMk cId="0" sldId="263"/>
        </pc:sldMkLst>
        <pc:spChg chg="mod">
          <ac:chgData name="박경준" userId="acf2f62f-0fec-4851-acf4-a870af8999b2" providerId="ADAL" clId="{A6CB1E07-CE7F-444B-BAB7-548D4EB63785}" dt="2022-06-16T01:35:39.237" v="125"/>
          <ac:spMkLst>
            <pc:docMk/>
            <pc:sldMk cId="0" sldId="263"/>
            <ac:spMk id="11" creationId="{00000000-0000-0000-0000-000000000000}"/>
          </ac:spMkLst>
        </pc:spChg>
      </pc:sldChg>
      <pc:sldChg chg="modSp">
        <pc:chgData name="박경준" userId="acf2f62f-0fec-4851-acf4-a870af8999b2" providerId="ADAL" clId="{A6CB1E07-CE7F-444B-BAB7-548D4EB63785}" dt="2022-06-16T01:35:43.191" v="126"/>
        <pc:sldMkLst>
          <pc:docMk/>
          <pc:sldMk cId="0" sldId="264"/>
        </pc:sldMkLst>
        <pc:spChg chg="mod">
          <ac:chgData name="박경준" userId="acf2f62f-0fec-4851-acf4-a870af8999b2" providerId="ADAL" clId="{A6CB1E07-CE7F-444B-BAB7-548D4EB63785}" dt="2022-06-16T01:35:43.191" v="126"/>
          <ac:spMkLst>
            <pc:docMk/>
            <pc:sldMk cId="0" sldId="264"/>
            <ac:spMk id="11" creationId="{00000000-0000-0000-0000-000000000000}"/>
          </ac:spMkLst>
        </pc:spChg>
      </pc:sldChg>
      <pc:sldChg chg="modSp">
        <pc:chgData name="박경준" userId="acf2f62f-0fec-4851-acf4-a870af8999b2" providerId="ADAL" clId="{A6CB1E07-CE7F-444B-BAB7-548D4EB63785}" dt="2022-06-16T01:35:45.271" v="127"/>
        <pc:sldMkLst>
          <pc:docMk/>
          <pc:sldMk cId="0" sldId="265"/>
        </pc:sldMkLst>
        <pc:spChg chg="mod">
          <ac:chgData name="박경준" userId="acf2f62f-0fec-4851-acf4-a870af8999b2" providerId="ADAL" clId="{A6CB1E07-CE7F-444B-BAB7-548D4EB63785}" dt="2022-06-16T01:35:45.271" v="127"/>
          <ac:spMkLst>
            <pc:docMk/>
            <pc:sldMk cId="0" sldId="265"/>
            <ac:spMk id="11" creationId="{00000000-0000-0000-0000-000000000000}"/>
          </ac:spMkLst>
        </pc:spChg>
      </pc:sldChg>
      <pc:sldChg chg="modSp">
        <pc:chgData name="박경준" userId="acf2f62f-0fec-4851-acf4-a870af8999b2" providerId="ADAL" clId="{A6CB1E07-CE7F-444B-BAB7-548D4EB63785}" dt="2022-06-16T01:35:47.778" v="128"/>
        <pc:sldMkLst>
          <pc:docMk/>
          <pc:sldMk cId="0" sldId="266"/>
        </pc:sldMkLst>
        <pc:spChg chg="mod">
          <ac:chgData name="박경준" userId="acf2f62f-0fec-4851-acf4-a870af8999b2" providerId="ADAL" clId="{A6CB1E07-CE7F-444B-BAB7-548D4EB63785}" dt="2022-06-16T01:35:47.778" v="128"/>
          <ac:spMkLst>
            <pc:docMk/>
            <pc:sldMk cId="0" sldId="266"/>
            <ac:spMk id="11" creationId="{00000000-0000-0000-0000-000000000000}"/>
          </ac:spMkLst>
        </pc:spChg>
      </pc:sldChg>
      <pc:sldChg chg="modSp mod">
        <pc:chgData name="박경준" userId="acf2f62f-0fec-4851-acf4-a870af8999b2" providerId="ADAL" clId="{A6CB1E07-CE7F-444B-BAB7-548D4EB63785}" dt="2022-06-16T01:36:15.052" v="131" actId="14100"/>
        <pc:sldMkLst>
          <pc:docMk/>
          <pc:sldMk cId="0" sldId="267"/>
        </pc:sldMkLst>
        <pc:spChg chg="mod">
          <ac:chgData name="박경준" userId="acf2f62f-0fec-4851-acf4-a870af8999b2" providerId="ADAL" clId="{A6CB1E07-CE7F-444B-BAB7-548D4EB63785}" dt="2022-06-16T01:35:50.563" v="129"/>
          <ac:spMkLst>
            <pc:docMk/>
            <pc:sldMk cId="0" sldId="267"/>
            <ac:spMk id="11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1:36:15.052" v="131" actId="14100"/>
          <ac:spMkLst>
            <pc:docMk/>
            <pc:sldMk cId="0" sldId="267"/>
            <ac:spMk id="29" creationId="{00000000-0000-0000-0000-000000000000}"/>
          </ac:spMkLst>
        </pc:spChg>
        <pc:grpChg chg="mod">
          <ac:chgData name="박경준" userId="acf2f62f-0fec-4851-acf4-a870af8999b2" providerId="ADAL" clId="{A6CB1E07-CE7F-444B-BAB7-548D4EB63785}" dt="2022-06-16T01:36:11.646" v="130" actId="14100"/>
          <ac:grpSpMkLst>
            <pc:docMk/>
            <pc:sldMk cId="0" sldId="267"/>
            <ac:grpSpMk id="1007" creationId="{00000000-0000-0000-0000-000000000000}"/>
          </ac:grpSpMkLst>
        </pc:grpChg>
      </pc:sldChg>
      <pc:sldChg chg="del">
        <pc:chgData name="박경준" userId="acf2f62f-0fec-4851-acf4-a870af8999b2" providerId="ADAL" clId="{A6CB1E07-CE7F-444B-BAB7-548D4EB63785}" dt="2022-06-16T01:33:58.843" v="64" actId="2696"/>
        <pc:sldMkLst>
          <pc:docMk/>
          <pc:sldMk cId="0" sldId="268"/>
        </pc:sldMkLst>
      </pc:sldChg>
      <pc:sldChg chg="modSp">
        <pc:chgData name="박경준" userId="acf2f62f-0fec-4851-acf4-a870af8999b2" providerId="ADAL" clId="{A6CB1E07-CE7F-444B-BAB7-548D4EB63785}" dt="2022-06-16T04:49:39.751" v="163"/>
        <pc:sldMkLst>
          <pc:docMk/>
          <pc:sldMk cId="0" sldId="269"/>
        </pc:sldMkLst>
        <pc:spChg chg="mod">
          <ac:chgData name="박경준" userId="acf2f62f-0fec-4851-acf4-a870af8999b2" providerId="ADAL" clId="{A6CB1E07-CE7F-444B-BAB7-548D4EB63785}" dt="2022-06-16T04:49:39.751" v="163"/>
          <ac:spMkLst>
            <pc:docMk/>
            <pc:sldMk cId="0" sldId="269"/>
            <ac:spMk id="11" creationId="{00000000-0000-0000-0000-000000000000}"/>
          </ac:spMkLst>
        </pc:spChg>
      </pc:sldChg>
      <pc:sldChg chg="modSp">
        <pc:chgData name="박경준" userId="acf2f62f-0fec-4851-acf4-a870af8999b2" providerId="ADAL" clId="{A6CB1E07-CE7F-444B-BAB7-548D4EB63785}" dt="2022-06-16T04:49:42.144" v="164"/>
        <pc:sldMkLst>
          <pc:docMk/>
          <pc:sldMk cId="0" sldId="270"/>
        </pc:sldMkLst>
        <pc:spChg chg="mod">
          <ac:chgData name="박경준" userId="acf2f62f-0fec-4851-acf4-a870af8999b2" providerId="ADAL" clId="{A6CB1E07-CE7F-444B-BAB7-548D4EB63785}" dt="2022-06-16T04:49:42.144" v="164"/>
          <ac:spMkLst>
            <pc:docMk/>
            <pc:sldMk cId="0" sldId="270"/>
            <ac:spMk id="11" creationId="{00000000-0000-0000-0000-000000000000}"/>
          </ac:spMkLst>
        </pc:spChg>
      </pc:sldChg>
      <pc:sldChg chg="modSp mod">
        <pc:chgData name="박경준" userId="acf2f62f-0fec-4851-acf4-a870af8999b2" providerId="ADAL" clId="{A6CB1E07-CE7F-444B-BAB7-548D4EB63785}" dt="2022-06-16T04:49:44.040" v="165"/>
        <pc:sldMkLst>
          <pc:docMk/>
          <pc:sldMk cId="0" sldId="271"/>
        </pc:sldMkLst>
        <pc:spChg chg="mod">
          <ac:chgData name="박경준" userId="acf2f62f-0fec-4851-acf4-a870af8999b2" providerId="ADAL" clId="{A6CB1E07-CE7F-444B-BAB7-548D4EB63785}" dt="2022-06-16T04:49:44.040" v="165"/>
          <ac:spMkLst>
            <pc:docMk/>
            <pc:sldMk cId="0" sldId="271"/>
            <ac:spMk id="11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1:37:14.831" v="132" actId="14100"/>
          <ac:spMkLst>
            <pc:docMk/>
            <pc:sldMk cId="0" sldId="271"/>
            <ac:spMk id="13" creationId="{00000000-0000-0000-0000-000000000000}"/>
          </ac:spMkLst>
        </pc:spChg>
      </pc:sldChg>
      <pc:sldChg chg="modSp mod">
        <pc:chgData name="박경준" userId="acf2f62f-0fec-4851-acf4-a870af8999b2" providerId="ADAL" clId="{A6CB1E07-CE7F-444B-BAB7-548D4EB63785}" dt="2022-06-16T04:49:46.496" v="167" actId="20577"/>
        <pc:sldMkLst>
          <pc:docMk/>
          <pc:sldMk cId="0" sldId="272"/>
        </pc:sldMkLst>
        <pc:spChg chg="mod">
          <ac:chgData name="박경준" userId="acf2f62f-0fec-4851-acf4-a870af8999b2" providerId="ADAL" clId="{A6CB1E07-CE7F-444B-BAB7-548D4EB63785}" dt="2022-06-16T04:49:46.496" v="167" actId="20577"/>
          <ac:spMkLst>
            <pc:docMk/>
            <pc:sldMk cId="0" sldId="272"/>
            <ac:spMk id="11" creationId="{00000000-0000-0000-0000-000000000000}"/>
          </ac:spMkLst>
        </pc:spChg>
        <pc:grpChg chg="mod">
          <ac:chgData name="박경준" userId="acf2f62f-0fec-4851-acf4-a870af8999b2" providerId="ADAL" clId="{A6CB1E07-CE7F-444B-BAB7-548D4EB63785}" dt="2022-06-16T01:37:22.658" v="134" actId="1076"/>
          <ac:grpSpMkLst>
            <pc:docMk/>
            <pc:sldMk cId="0" sldId="272"/>
            <ac:grpSpMk id="1001" creationId="{00000000-0000-0000-0000-000000000000}"/>
          </ac:grpSpMkLst>
        </pc:grpChg>
        <pc:grpChg chg="mod">
          <ac:chgData name="박경준" userId="acf2f62f-0fec-4851-acf4-a870af8999b2" providerId="ADAL" clId="{A6CB1E07-CE7F-444B-BAB7-548D4EB63785}" dt="2022-06-16T01:37:20.849" v="133" actId="14100"/>
          <ac:grpSpMkLst>
            <pc:docMk/>
            <pc:sldMk cId="0" sldId="272"/>
            <ac:grpSpMk id="1006" creationId="{00000000-0000-0000-0000-000000000000}"/>
          </ac:grpSpMkLst>
        </pc:grpChg>
      </pc:sldChg>
      <pc:sldChg chg="addSp delSp modSp mod modAnim">
        <pc:chgData name="박경준" userId="acf2f62f-0fec-4851-acf4-a870af8999b2" providerId="ADAL" clId="{A6CB1E07-CE7F-444B-BAB7-548D4EB63785}" dt="2022-06-16T14:02:45.856" v="1238" actId="20577"/>
        <pc:sldMkLst>
          <pc:docMk/>
          <pc:sldMk cId="0" sldId="273"/>
        </pc:sldMkLst>
        <pc:spChg chg="mod">
          <ac:chgData name="박경준" userId="acf2f62f-0fec-4851-acf4-a870af8999b2" providerId="ADAL" clId="{A6CB1E07-CE7F-444B-BAB7-548D4EB63785}" dt="2022-06-16T14:02:45.856" v="1238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2:29.647" v="216" actId="20577"/>
          <ac:spMkLst>
            <pc:docMk/>
            <pc:sldMk cId="0" sldId="273"/>
            <ac:spMk id="13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7:14.561" v="268" actId="255"/>
          <ac:spMkLst>
            <pc:docMk/>
            <pc:sldMk cId="0" sldId="273"/>
            <ac:spMk id="14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4:25.495" v="231" actId="20577"/>
          <ac:spMkLst>
            <pc:docMk/>
            <pc:sldMk cId="0" sldId="273"/>
            <ac:spMk id="17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4:27.374" v="232" actId="20577"/>
          <ac:spMkLst>
            <pc:docMk/>
            <pc:sldMk cId="0" sldId="273"/>
            <ac:spMk id="18" creationId="{00000000-0000-0000-0000-000000000000}"/>
          </ac:spMkLst>
        </pc:spChg>
        <pc:grpChg chg="mod">
          <ac:chgData name="박경준" userId="acf2f62f-0fec-4851-acf4-a870af8999b2" providerId="ADAL" clId="{A6CB1E07-CE7F-444B-BAB7-548D4EB63785}" dt="2022-06-16T04:52:28.223" v="215" actId="1076"/>
          <ac:grpSpMkLst>
            <pc:docMk/>
            <pc:sldMk cId="0" sldId="273"/>
            <ac:grpSpMk id="1001" creationId="{00000000-0000-0000-0000-000000000000}"/>
          </ac:grpSpMkLst>
        </pc:grpChg>
        <pc:grpChg chg="mod">
          <ac:chgData name="박경준" userId="acf2f62f-0fec-4851-acf4-a870af8999b2" providerId="ADAL" clId="{A6CB1E07-CE7F-444B-BAB7-548D4EB63785}" dt="2022-06-16T04:56:40.303" v="260" actId="1076"/>
          <ac:grpSpMkLst>
            <pc:docMk/>
            <pc:sldMk cId="0" sldId="273"/>
            <ac:grpSpMk id="1003" creationId="{00000000-0000-0000-0000-000000000000}"/>
          </ac:grpSpMkLst>
        </pc:grpChg>
        <pc:grpChg chg="mod">
          <ac:chgData name="박경준" userId="acf2f62f-0fec-4851-acf4-a870af8999b2" providerId="ADAL" clId="{A6CB1E07-CE7F-444B-BAB7-548D4EB63785}" dt="2022-06-16T04:56:52.194" v="264" actId="14100"/>
          <ac:grpSpMkLst>
            <pc:docMk/>
            <pc:sldMk cId="0" sldId="273"/>
            <ac:grpSpMk id="1004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04:54:31.184" v="233" actId="478"/>
          <ac:grpSpMkLst>
            <pc:docMk/>
            <pc:sldMk cId="0" sldId="273"/>
            <ac:grpSpMk id="1005" creationId="{00000000-0000-0000-0000-000000000000}"/>
          </ac:grpSpMkLst>
        </pc:grpChg>
        <pc:picChg chg="add mod">
          <ac:chgData name="박경준" userId="acf2f62f-0fec-4851-acf4-a870af8999b2" providerId="ADAL" clId="{A6CB1E07-CE7F-444B-BAB7-548D4EB63785}" dt="2022-06-16T04:57:07.671" v="267" actId="1076"/>
          <ac:picMkLst>
            <pc:docMk/>
            <pc:sldMk cId="0" sldId="273"/>
            <ac:picMk id="4" creationId="{92FFF1E0-61B5-F199-7A44-A2E8B06B9A94}"/>
          </ac:picMkLst>
        </pc:picChg>
        <pc:picChg chg="add mod">
          <ac:chgData name="박경준" userId="acf2f62f-0fec-4851-acf4-a870af8999b2" providerId="ADAL" clId="{A6CB1E07-CE7F-444B-BAB7-548D4EB63785}" dt="2022-06-16T04:57:03.453" v="266" actId="1076"/>
          <ac:picMkLst>
            <pc:docMk/>
            <pc:sldMk cId="0" sldId="273"/>
            <ac:picMk id="7" creationId="{48A91964-0AE0-535D-37DB-AF742D9AC8C9}"/>
          </ac:picMkLst>
        </pc:picChg>
      </pc:sldChg>
      <pc:sldChg chg="modSp mod">
        <pc:chgData name="박경준" userId="acf2f62f-0fec-4851-acf4-a870af8999b2" providerId="ADAL" clId="{A6CB1E07-CE7F-444B-BAB7-548D4EB63785}" dt="2022-06-16T05:00:41.392" v="436" actId="255"/>
        <pc:sldMkLst>
          <pc:docMk/>
          <pc:sldMk cId="0" sldId="274"/>
        </pc:sldMkLst>
        <pc:spChg chg="mod">
          <ac:chgData name="박경준" userId="acf2f62f-0fec-4851-acf4-a870af8999b2" providerId="ADAL" clId="{A6CB1E07-CE7F-444B-BAB7-548D4EB63785}" dt="2022-06-16T04:49:54.269" v="171" actId="20577"/>
          <ac:spMkLst>
            <pc:docMk/>
            <pc:sldMk cId="0" sldId="274"/>
            <ac:spMk id="11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5:00:41.392" v="436" actId="255"/>
          <ac:spMkLst>
            <pc:docMk/>
            <pc:sldMk cId="0" sldId="274"/>
            <ac:spMk id="12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4:58:05.528" v="276" actId="20577"/>
          <ac:spMkLst>
            <pc:docMk/>
            <pc:sldMk cId="0" sldId="274"/>
            <ac:spMk id="13" creationId="{00000000-0000-0000-0000-000000000000}"/>
          </ac:spMkLst>
        </pc:spChg>
      </pc:sldChg>
      <pc:sldChg chg="modSp mod">
        <pc:chgData name="박경준" userId="acf2f62f-0fec-4851-acf4-a870af8999b2" providerId="ADAL" clId="{A6CB1E07-CE7F-444B-BAB7-548D4EB63785}" dt="2022-06-16T04:49:57.666" v="173" actId="20577"/>
        <pc:sldMkLst>
          <pc:docMk/>
          <pc:sldMk cId="0" sldId="275"/>
        </pc:sldMkLst>
        <pc:spChg chg="mod">
          <ac:chgData name="박경준" userId="acf2f62f-0fec-4851-acf4-a870af8999b2" providerId="ADAL" clId="{A6CB1E07-CE7F-444B-BAB7-548D4EB63785}" dt="2022-06-16T04:49:57.666" v="173" actId="20577"/>
          <ac:spMkLst>
            <pc:docMk/>
            <pc:sldMk cId="0" sldId="275"/>
            <ac:spMk id="11" creationId="{00000000-0000-0000-0000-000000000000}"/>
          </ac:spMkLst>
        </pc:spChg>
      </pc:sldChg>
      <pc:sldChg chg="addSp modSp del mod">
        <pc:chgData name="박경준" userId="acf2f62f-0fec-4851-acf4-a870af8999b2" providerId="ADAL" clId="{A6CB1E07-CE7F-444B-BAB7-548D4EB63785}" dt="2022-06-16T13:56:47.610" v="1167" actId="2696"/>
        <pc:sldMkLst>
          <pc:docMk/>
          <pc:sldMk cId="0" sldId="276"/>
        </pc:sldMkLst>
        <pc:spChg chg="mod">
          <ac:chgData name="박경준" userId="acf2f62f-0fec-4851-acf4-a870af8999b2" providerId="ADAL" clId="{A6CB1E07-CE7F-444B-BAB7-548D4EB63785}" dt="2022-06-16T05:11:00.358" v="477" actId="20577"/>
          <ac:spMkLst>
            <pc:docMk/>
            <pc:sldMk cId="0" sldId="276"/>
            <ac:spMk id="11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1:34:23.397" v="69" actId="1076"/>
          <ac:spMkLst>
            <pc:docMk/>
            <pc:sldMk cId="0" sldId="276"/>
            <ac:spMk id="13" creationId="{00000000-0000-0000-0000-000000000000}"/>
          </ac:spMkLst>
        </pc:spChg>
        <pc:picChg chg="add mod">
          <ac:chgData name="박경준" userId="acf2f62f-0fec-4851-acf4-a870af8999b2" providerId="ADAL" clId="{A6CB1E07-CE7F-444B-BAB7-548D4EB63785}" dt="2022-06-16T13:50:28.441" v="1130" actId="1076"/>
          <ac:picMkLst>
            <pc:docMk/>
            <pc:sldMk cId="0" sldId="276"/>
            <ac:picMk id="4" creationId="{5905B4DF-4F96-52DC-EA37-B2CA2F44A9C0}"/>
          </ac:picMkLst>
        </pc:picChg>
      </pc:sldChg>
      <pc:sldChg chg="addSp delSp modSp add del mod setBg">
        <pc:chgData name="박경준" userId="acf2f62f-0fec-4851-acf4-a870af8999b2" providerId="ADAL" clId="{A6CB1E07-CE7F-444B-BAB7-548D4EB63785}" dt="2022-06-16T14:09:51.845" v="1471" actId="2696"/>
        <pc:sldMkLst>
          <pc:docMk/>
          <pc:sldMk cId="1920069145" sldId="277"/>
        </pc:sldMkLst>
        <pc:spChg chg="add mod">
          <ac:chgData name="박경준" userId="acf2f62f-0fec-4851-acf4-a870af8999b2" providerId="ADAL" clId="{A6CB1E07-CE7F-444B-BAB7-548D4EB63785}" dt="2022-06-16T05:23:45.616" v="583" actId="20577"/>
          <ac:spMkLst>
            <pc:docMk/>
            <pc:sldMk cId="1920069145" sldId="277"/>
            <ac:spMk id="5" creationId="{FE4DBD6D-9554-DA79-EE68-3EDA67834ED0}"/>
          </ac:spMkLst>
        </pc:spChg>
        <pc:spChg chg="add mod">
          <ac:chgData name="박경준" userId="acf2f62f-0fec-4851-acf4-a870af8999b2" providerId="ADAL" clId="{A6CB1E07-CE7F-444B-BAB7-548D4EB63785}" dt="2022-06-16T05:23:58.944" v="595" actId="20577"/>
          <ac:spMkLst>
            <pc:docMk/>
            <pc:sldMk cId="1920069145" sldId="277"/>
            <ac:spMk id="7" creationId="{AAC9F47F-0804-D896-503F-1CA6A60862D2}"/>
          </ac:spMkLst>
        </pc:spChg>
        <pc:spChg chg="mod">
          <ac:chgData name="박경준" userId="acf2f62f-0fec-4851-acf4-a870af8999b2" providerId="ADAL" clId="{A6CB1E07-CE7F-444B-BAB7-548D4EB63785}" dt="2022-06-16T05:22:53.750" v="558" actId="20577"/>
          <ac:spMkLst>
            <pc:docMk/>
            <pc:sldMk cId="1920069145" sldId="277"/>
            <ac:spMk id="11" creationId="{00000000-0000-0000-0000-000000000000}"/>
          </ac:spMkLst>
        </pc:spChg>
        <pc:spChg chg="del mod">
          <ac:chgData name="박경준" userId="acf2f62f-0fec-4851-acf4-a870af8999b2" providerId="ADAL" clId="{A6CB1E07-CE7F-444B-BAB7-548D4EB63785}" dt="2022-06-16T05:23:28.112" v="565"/>
          <ac:spMkLst>
            <pc:docMk/>
            <pc:sldMk cId="1920069145" sldId="277"/>
            <ac:spMk id="13" creationId="{00000000-0000-0000-0000-000000000000}"/>
          </ac:spMkLst>
        </pc:spChg>
        <pc:spChg chg="mod">
          <ac:chgData name="박경준" userId="acf2f62f-0fec-4851-acf4-a870af8999b2" providerId="ADAL" clId="{A6CB1E07-CE7F-444B-BAB7-548D4EB63785}" dt="2022-06-16T05:13:13.539" v="536" actId="207"/>
          <ac:spMkLst>
            <pc:docMk/>
            <pc:sldMk cId="1920069145" sldId="277"/>
            <ac:spMk id="14" creationId="{00000000-0000-0000-0000-000000000000}"/>
          </ac:spMkLst>
        </pc:spChg>
        <pc:picChg chg="add del mod">
          <ac:chgData name="박경준" userId="acf2f62f-0fec-4851-acf4-a870af8999b2" providerId="ADAL" clId="{A6CB1E07-CE7F-444B-BAB7-548D4EB63785}" dt="2022-06-16T05:23:28.084" v="563" actId="21"/>
          <ac:picMkLst>
            <pc:docMk/>
            <pc:sldMk cId="1920069145" sldId="277"/>
            <ac:picMk id="4" creationId="{4DA0612E-CFC3-C48A-3001-3DAF535912CC}"/>
          </ac:picMkLst>
        </pc:picChg>
      </pc:sldChg>
      <pc:sldChg chg="new del">
        <pc:chgData name="박경준" userId="acf2f62f-0fec-4851-acf4-a870af8999b2" providerId="ADAL" clId="{A6CB1E07-CE7F-444B-BAB7-548D4EB63785}" dt="2022-06-16T05:10:49.949" v="472" actId="680"/>
        <pc:sldMkLst>
          <pc:docMk/>
          <pc:sldMk cId="2574498353" sldId="277"/>
        </pc:sldMkLst>
      </pc:sldChg>
      <pc:sldChg chg="addSp delSp modSp add mod ord setBg">
        <pc:chgData name="박경준" userId="acf2f62f-0fec-4851-acf4-a870af8999b2" providerId="ADAL" clId="{A6CB1E07-CE7F-444B-BAB7-548D4EB63785}" dt="2022-06-16T05:36:38.545" v="919" actId="1076"/>
        <pc:sldMkLst>
          <pc:docMk/>
          <pc:sldMk cId="163068031" sldId="278"/>
        </pc:sldMkLst>
        <pc:spChg chg="add mod">
          <ac:chgData name="박경준" userId="acf2f62f-0fec-4851-acf4-a870af8999b2" providerId="ADAL" clId="{A6CB1E07-CE7F-444B-BAB7-548D4EB63785}" dt="2022-06-16T05:36:29.804" v="917" actId="255"/>
          <ac:spMkLst>
            <pc:docMk/>
            <pc:sldMk cId="163068031" sldId="278"/>
            <ac:spMk id="4" creationId="{AAE039D3-6507-5918-BDC3-082B099971ED}"/>
          </ac:spMkLst>
        </pc:spChg>
        <pc:spChg chg="add mod">
          <ac:chgData name="박경준" userId="acf2f62f-0fec-4851-acf4-a870af8999b2" providerId="ADAL" clId="{A6CB1E07-CE7F-444B-BAB7-548D4EB63785}" dt="2022-06-16T05:36:38.545" v="919" actId="1076"/>
          <ac:spMkLst>
            <pc:docMk/>
            <pc:sldMk cId="163068031" sldId="278"/>
            <ac:spMk id="5" creationId="{DDEC4C7A-2E22-2905-F7A7-53A3DD92BC8D}"/>
          </ac:spMkLst>
        </pc:spChg>
        <pc:spChg chg="add mod">
          <ac:chgData name="박경준" userId="acf2f62f-0fec-4851-acf4-a870af8999b2" providerId="ADAL" clId="{A6CB1E07-CE7F-444B-BAB7-548D4EB63785}" dt="2022-06-16T05:36:35.394" v="918" actId="1076"/>
          <ac:spMkLst>
            <pc:docMk/>
            <pc:sldMk cId="163068031" sldId="278"/>
            <ac:spMk id="7" creationId="{AC4D9F8D-4830-35D0-ECD7-6087BA60C5D8}"/>
          </ac:spMkLst>
        </pc:spChg>
        <pc:spChg chg="mod">
          <ac:chgData name="박경준" userId="acf2f62f-0fec-4851-acf4-a870af8999b2" providerId="ADAL" clId="{A6CB1E07-CE7F-444B-BAB7-548D4EB63785}" dt="2022-06-16T05:26:32.470" v="620" actId="20577"/>
          <ac:spMkLst>
            <pc:docMk/>
            <pc:sldMk cId="163068031" sldId="278"/>
            <ac:spMk id="11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26:45.426" v="629" actId="478"/>
          <ac:spMkLst>
            <pc:docMk/>
            <pc:sldMk cId="163068031" sldId="278"/>
            <ac:spMk id="12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26:44.438" v="626" actId="478"/>
          <ac:spMkLst>
            <pc:docMk/>
            <pc:sldMk cId="163068031" sldId="278"/>
            <ac:spMk id="13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26:35.674" v="621" actId="478"/>
          <ac:spMkLst>
            <pc:docMk/>
            <pc:sldMk cId="163068031" sldId="278"/>
            <ac:spMk id="17" creationId="{00000000-0000-0000-0000-000000000000}"/>
          </ac:spMkLst>
        </pc:spChg>
        <pc:spChg chg="del mod">
          <ac:chgData name="박경준" userId="acf2f62f-0fec-4851-acf4-a870af8999b2" providerId="ADAL" clId="{A6CB1E07-CE7F-444B-BAB7-548D4EB63785}" dt="2022-06-16T05:26:44.490" v="628"/>
          <ac:spMkLst>
            <pc:docMk/>
            <pc:sldMk cId="163068031" sldId="278"/>
            <ac:spMk id="18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26:48.071" v="632" actId="478"/>
          <ac:spMkLst>
            <pc:docMk/>
            <pc:sldMk cId="163068031" sldId="278"/>
            <ac:spMk id="23" creationId="{00000000-0000-0000-0000-000000000000}"/>
          </ac:spMkLst>
        </pc:spChg>
        <pc:grpChg chg="del">
          <ac:chgData name="박경준" userId="acf2f62f-0fec-4851-acf4-a870af8999b2" providerId="ADAL" clId="{A6CB1E07-CE7F-444B-BAB7-548D4EB63785}" dt="2022-06-16T05:26:47.272" v="631" actId="478"/>
          <ac:grpSpMkLst>
            <pc:docMk/>
            <pc:sldMk cId="163068031" sldId="278"/>
            <ac:grpSpMk id="1004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05:26:46.055" v="630" actId="478"/>
          <ac:grpSpMkLst>
            <pc:docMk/>
            <pc:sldMk cId="163068031" sldId="278"/>
            <ac:grpSpMk id="1005" creationId="{00000000-0000-0000-0000-000000000000}"/>
          </ac:grpSpMkLst>
        </pc:grpChg>
        <pc:graphicFrameChg chg="del modGraphic">
          <ac:chgData name="박경준" userId="acf2f62f-0fec-4851-acf4-a870af8999b2" providerId="ADAL" clId="{A6CB1E07-CE7F-444B-BAB7-548D4EB63785}" dt="2022-06-16T05:26:42.481" v="625" actId="478"/>
          <ac:graphicFrameMkLst>
            <pc:docMk/>
            <pc:sldMk cId="163068031" sldId="278"/>
            <ac:graphicFrameMk id="6" creationId="{00000000-0000-0000-0000-000000000000}"/>
          </ac:graphicFrameMkLst>
        </pc:graphicFrameChg>
      </pc:sldChg>
      <pc:sldChg chg="addSp delSp modSp add mod modAnim">
        <pc:chgData name="박경준" userId="acf2f62f-0fec-4851-acf4-a870af8999b2" providerId="ADAL" clId="{A6CB1E07-CE7F-444B-BAB7-548D4EB63785}" dt="2022-06-16T15:49:58.389" v="2068" actId="20577"/>
        <pc:sldMkLst>
          <pc:docMk/>
          <pc:sldMk cId="1047878735" sldId="279"/>
        </pc:sldMkLst>
        <pc:spChg chg="add mod">
          <ac:chgData name="박경준" userId="acf2f62f-0fec-4851-acf4-a870af8999b2" providerId="ADAL" clId="{A6CB1E07-CE7F-444B-BAB7-548D4EB63785}" dt="2022-06-16T15:49:58.389" v="2068" actId="20577"/>
          <ac:spMkLst>
            <pc:docMk/>
            <pc:sldMk cId="1047878735" sldId="279"/>
            <ac:spMk id="2" creationId="{E530CAE9-F68F-A594-AAA4-F7BC2297919F}"/>
          </ac:spMkLst>
        </pc:spChg>
        <pc:spChg chg="del">
          <ac:chgData name="박경준" userId="acf2f62f-0fec-4851-acf4-a870af8999b2" providerId="ADAL" clId="{A6CB1E07-CE7F-444B-BAB7-548D4EB63785}" dt="2022-06-16T05:42:57.817" v="921" actId="478"/>
          <ac:spMkLst>
            <pc:docMk/>
            <pc:sldMk cId="1047878735" sldId="279"/>
            <ac:spMk id="12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42:57.817" v="921" actId="478"/>
          <ac:spMkLst>
            <pc:docMk/>
            <pc:sldMk cId="1047878735" sldId="279"/>
            <ac:spMk id="13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42:57.817" v="921" actId="478"/>
          <ac:spMkLst>
            <pc:docMk/>
            <pc:sldMk cId="1047878735" sldId="279"/>
            <ac:spMk id="21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42:57.817" v="921" actId="478"/>
          <ac:spMkLst>
            <pc:docMk/>
            <pc:sldMk cId="1047878735" sldId="279"/>
            <ac:spMk id="25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43:00.957" v="922" actId="478"/>
          <ac:spMkLst>
            <pc:docMk/>
            <pc:sldMk cId="1047878735" sldId="279"/>
            <ac:spMk id="36" creationId="{00000000-0000-0000-0000-000000000000}"/>
          </ac:spMkLst>
        </pc:spChg>
        <pc:spChg chg="del">
          <ac:chgData name="박경준" userId="acf2f62f-0fec-4851-acf4-a870af8999b2" providerId="ADAL" clId="{A6CB1E07-CE7F-444B-BAB7-548D4EB63785}" dt="2022-06-16T05:42:57.817" v="921" actId="478"/>
          <ac:spMkLst>
            <pc:docMk/>
            <pc:sldMk cId="1047878735" sldId="279"/>
            <ac:spMk id="37" creationId="{00000000-0000-0000-0000-000000000000}"/>
          </ac:spMkLst>
        </pc:spChg>
        <pc:grpChg chg="del">
          <ac:chgData name="박경준" userId="acf2f62f-0fec-4851-acf4-a870af8999b2" providerId="ADAL" clId="{A6CB1E07-CE7F-444B-BAB7-548D4EB63785}" dt="2022-06-16T05:42:57.817" v="921" actId="478"/>
          <ac:grpSpMkLst>
            <pc:docMk/>
            <pc:sldMk cId="1047878735" sldId="279"/>
            <ac:grpSpMk id="1004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05:42:57.817" v="921" actId="478"/>
          <ac:grpSpMkLst>
            <pc:docMk/>
            <pc:sldMk cId="1047878735" sldId="279"/>
            <ac:grpSpMk id="1005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05:42:57.817" v="921" actId="478"/>
          <ac:grpSpMkLst>
            <pc:docMk/>
            <pc:sldMk cId="1047878735" sldId="279"/>
            <ac:grpSpMk id="1006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05:42:57.817" v="921" actId="478"/>
          <ac:grpSpMkLst>
            <pc:docMk/>
            <pc:sldMk cId="1047878735" sldId="279"/>
            <ac:grpSpMk id="1007" creationId="{00000000-0000-0000-0000-000000000000}"/>
          </ac:grpSpMkLst>
        </pc:grpChg>
        <pc:picChg chg="add mod">
          <ac:chgData name="박경준" userId="acf2f62f-0fec-4851-acf4-a870af8999b2" providerId="ADAL" clId="{A6CB1E07-CE7F-444B-BAB7-548D4EB63785}" dt="2022-06-16T05:45:26.380" v="960" actId="1076"/>
          <ac:picMkLst>
            <pc:docMk/>
            <pc:sldMk cId="1047878735" sldId="279"/>
            <ac:picMk id="5" creationId="{CEC0C22C-899C-D980-D239-089655525BF5}"/>
          </ac:picMkLst>
        </pc:picChg>
        <pc:picChg chg="add mod">
          <ac:chgData name="박경준" userId="acf2f62f-0fec-4851-acf4-a870af8999b2" providerId="ADAL" clId="{A6CB1E07-CE7F-444B-BAB7-548D4EB63785}" dt="2022-06-16T05:45:53.282" v="967" actId="1076"/>
          <ac:picMkLst>
            <pc:docMk/>
            <pc:sldMk cId="1047878735" sldId="279"/>
            <ac:picMk id="8" creationId="{AEC707FC-16E7-EAD8-2227-3AB49F7C5D36}"/>
          </ac:picMkLst>
        </pc:picChg>
      </pc:sldChg>
      <pc:sldChg chg="addSp delSp modSp add mod setBg delAnim">
        <pc:chgData name="박경준" userId="acf2f62f-0fec-4851-acf4-a870af8999b2" providerId="ADAL" clId="{A6CB1E07-CE7F-444B-BAB7-548D4EB63785}" dt="2022-06-16T05:50:48.202" v="1054" actId="20577"/>
        <pc:sldMkLst>
          <pc:docMk/>
          <pc:sldMk cId="3356682408" sldId="280"/>
        </pc:sldMkLst>
        <pc:spChg chg="mod">
          <ac:chgData name="박경준" userId="acf2f62f-0fec-4851-acf4-a870af8999b2" providerId="ADAL" clId="{A6CB1E07-CE7F-444B-BAB7-548D4EB63785}" dt="2022-06-16T05:50:48.202" v="1054" actId="20577"/>
          <ac:spMkLst>
            <pc:docMk/>
            <pc:sldMk cId="3356682408" sldId="280"/>
            <ac:spMk id="2" creationId="{E530CAE9-F68F-A594-AAA4-F7BC2297919F}"/>
          </ac:spMkLst>
        </pc:spChg>
        <pc:picChg chg="del">
          <ac:chgData name="박경준" userId="acf2f62f-0fec-4851-acf4-a870af8999b2" providerId="ADAL" clId="{A6CB1E07-CE7F-444B-BAB7-548D4EB63785}" dt="2022-06-16T05:48:01.429" v="1027" actId="478"/>
          <ac:picMkLst>
            <pc:docMk/>
            <pc:sldMk cId="3356682408" sldId="280"/>
            <ac:picMk id="5" creationId="{CEC0C22C-899C-D980-D239-089655525BF5}"/>
          </ac:picMkLst>
        </pc:picChg>
        <pc:picChg chg="add mod">
          <ac:chgData name="박경준" userId="acf2f62f-0fec-4851-acf4-a870af8999b2" providerId="ADAL" clId="{A6CB1E07-CE7F-444B-BAB7-548D4EB63785}" dt="2022-06-16T05:48:24.803" v="1031" actId="1076"/>
          <ac:picMkLst>
            <pc:docMk/>
            <pc:sldMk cId="3356682408" sldId="280"/>
            <ac:picMk id="7" creationId="{8DDE873A-BA2A-D26C-B221-D97D27D5F9B7}"/>
          </ac:picMkLst>
        </pc:picChg>
        <pc:picChg chg="del">
          <ac:chgData name="박경준" userId="acf2f62f-0fec-4851-acf4-a870af8999b2" providerId="ADAL" clId="{A6CB1E07-CE7F-444B-BAB7-548D4EB63785}" dt="2022-06-16T05:48:00.868" v="1026" actId="478"/>
          <ac:picMkLst>
            <pc:docMk/>
            <pc:sldMk cId="3356682408" sldId="280"/>
            <ac:picMk id="8" creationId="{AEC707FC-16E7-EAD8-2227-3AB49F7C5D36}"/>
          </ac:picMkLst>
        </pc:picChg>
      </pc:sldChg>
      <pc:sldChg chg="addSp delSp modSp add mod">
        <pc:chgData name="박경준" userId="acf2f62f-0fec-4851-acf4-a870af8999b2" providerId="ADAL" clId="{A6CB1E07-CE7F-444B-BAB7-548D4EB63785}" dt="2022-06-16T05:50:56.087" v="1068" actId="20577"/>
        <pc:sldMkLst>
          <pc:docMk/>
          <pc:sldMk cId="447985925" sldId="281"/>
        </pc:sldMkLst>
        <pc:spChg chg="mod">
          <ac:chgData name="박경준" userId="acf2f62f-0fec-4851-acf4-a870af8999b2" providerId="ADAL" clId="{A6CB1E07-CE7F-444B-BAB7-548D4EB63785}" dt="2022-06-16T05:50:56.087" v="1068" actId="20577"/>
          <ac:spMkLst>
            <pc:docMk/>
            <pc:sldMk cId="447985925" sldId="281"/>
            <ac:spMk id="2" creationId="{E530CAE9-F68F-A594-AAA4-F7BC2297919F}"/>
          </ac:spMkLst>
        </pc:spChg>
        <pc:picChg chg="add mod">
          <ac:chgData name="박경준" userId="acf2f62f-0fec-4851-acf4-a870af8999b2" providerId="ADAL" clId="{A6CB1E07-CE7F-444B-BAB7-548D4EB63785}" dt="2022-06-16T05:50:39.874" v="1042" actId="962"/>
          <ac:picMkLst>
            <pc:docMk/>
            <pc:sldMk cId="447985925" sldId="281"/>
            <ac:picMk id="5" creationId="{EEF21658-1DF4-7032-E182-248F9B4CE872}"/>
          </ac:picMkLst>
        </pc:picChg>
        <pc:picChg chg="del">
          <ac:chgData name="박경준" userId="acf2f62f-0fec-4851-acf4-a870af8999b2" providerId="ADAL" clId="{A6CB1E07-CE7F-444B-BAB7-548D4EB63785}" dt="2022-06-16T05:50:18.783" v="1038" actId="478"/>
          <ac:picMkLst>
            <pc:docMk/>
            <pc:sldMk cId="447985925" sldId="281"/>
            <ac:picMk id="7" creationId="{8DDE873A-BA2A-D26C-B221-D97D27D5F9B7}"/>
          </ac:picMkLst>
        </pc:picChg>
      </pc:sldChg>
      <pc:sldChg chg="addSp delSp modSp add mod modAnim">
        <pc:chgData name="박경준" userId="acf2f62f-0fec-4851-acf4-a870af8999b2" providerId="ADAL" clId="{A6CB1E07-CE7F-444B-BAB7-548D4EB63785}" dt="2022-06-16T06:13:53.998" v="1124"/>
        <pc:sldMkLst>
          <pc:docMk/>
          <pc:sldMk cId="2658543820" sldId="282"/>
        </pc:sldMkLst>
        <pc:spChg chg="mod">
          <ac:chgData name="박경준" userId="acf2f62f-0fec-4851-acf4-a870af8999b2" providerId="ADAL" clId="{A6CB1E07-CE7F-444B-BAB7-548D4EB63785}" dt="2022-06-16T06:11:59.285" v="1108" actId="1076"/>
          <ac:spMkLst>
            <pc:docMk/>
            <pc:sldMk cId="2658543820" sldId="282"/>
            <ac:spMk id="2" creationId="{E530CAE9-F68F-A594-AAA4-F7BC2297919F}"/>
          </ac:spMkLst>
        </pc:spChg>
        <pc:picChg chg="del">
          <ac:chgData name="박경준" userId="acf2f62f-0fec-4851-acf4-a870af8999b2" providerId="ADAL" clId="{A6CB1E07-CE7F-444B-BAB7-548D4EB63785}" dt="2022-06-16T06:12:54.027" v="1109" actId="478"/>
          <ac:picMkLst>
            <pc:docMk/>
            <pc:sldMk cId="2658543820" sldId="282"/>
            <ac:picMk id="5" creationId="{EEF21658-1DF4-7032-E182-248F9B4CE872}"/>
          </ac:picMkLst>
        </pc:picChg>
        <pc:picChg chg="add mod">
          <ac:chgData name="박경준" userId="acf2f62f-0fec-4851-acf4-a870af8999b2" providerId="ADAL" clId="{A6CB1E07-CE7F-444B-BAB7-548D4EB63785}" dt="2022-06-16T06:13:15.245" v="1113" actId="1076"/>
          <ac:picMkLst>
            <pc:docMk/>
            <pc:sldMk cId="2658543820" sldId="282"/>
            <ac:picMk id="7" creationId="{F2FEC0A3-5789-44B7-8BF3-D1041A129549}"/>
          </ac:picMkLst>
        </pc:picChg>
        <pc:picChg chg="add mod">
          <ac:chgData name="박경준" userId="acf2f62f-0fec-4851-acf4-a870af8999b2" providerId="ADAL" clId="{A6CB1E07-CE7F-444B-BAB7-548D4EB63785}" dt="2022-06-16T06:13:32.507" v="1118" actId="1076"/>
          <ac:picMkLst>
            <pc:docMk/>
            <pc:sldMk cId="2658543820" sldId="282"/>
            <ac:picMk id="10" creationId="{0F8E493A-B0A1-0B3D-FB6A-CBEE9A427BAB}"/>
          </ac:picMkLst>
        </pc:picChg>
        <pc:picChg chg="add mod">
          <ac:chgData name="박경준" userId="acf2f62f-0fec-4851-acf4-a870af8999b2" providerId="ADAL" clId="{A6CB1E07-CE7F-444B-BAB7-548D4EB63785}" dt="2022-06-16T06:13:50.202" v="1123" actId="1076"/>
          <ac:picMkLst>
            <pc:docMk/>
            <pc:sldMk cId="2658543820" sldId="282"/>
            <ac:picMk id="13" creationId="{7F98A8F4-83DA-9014-6ADB-E70BDED0D8EA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6:37:12.928" v="2256"/>
        <pc:sldMkLst>
          <pc:docMk/>
          <pc:sldMk cId="518006459" sldId="283"/>
        </pc:sldMkLst>
        <pc:spChg chg="add del mod">
          <ac:chgData name="박경준" userId="acf2f62f-0fec-4851-acf4-a870af8999b2" providerId="ADAL" clId="{A6CB1E07-CE7F-444B-BAB7-548D4EB63785}" dt="2022-06-16T13:51:35.936" v="1138"/>
          <ac:spMkLst>
            <pc:docMk/>
            <pc:sldMk cId="518006459" sldId="283"/>
            <ac:spMk id="2" creationId="{F0C9C790-8A26-32FE-6354-8C76FE0C3740}"/>
          </ac:spMkLst>
        </pc:spChg>
        <pc:grpChg chg="del">
          <ac:chgData name="박경준" userId="acf2f62f-0fec-4851-acf4-a870af8999b2" providerId="ADAL" clId="{A6CB1E07-CE7F-444B-BAB7-548D4EB63785}" dt="2022-06-16T13:51:21.412" v="1133" actId="478"/>
          <ac:grpSpMkLst>
            <pc:docMk/>
            <pc:sldMk cId="518006459" sldId="283"/>
            <ac:grpSpMk id="1004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13:51:19.410" v="1132" actId="478"/>
          <ac:grpSpMkLst>
            <pc:docMk/>
            <pc:sldMk cId="518006459" sldId="283"/>
            <ac:grpSpMk id="1005" creationId="{00000000-0000-0000-0000-000000000000}"/>
          </ac:grpSpMkLst>
        </pc:grpChg>
        <pc:picChg chg="add mod">
          <ac:chgData name="박경준" userId="acf2f62f-0fec-4851-acf4-a870af8999b2" providerId="ADAL" clId="{A6CB1E07-CE7F-444B-BAB7-548D4EB63785}" dt="2022-06-16T13:51:56.289" v="1144" actId="1076"/>
          <ac:picMkLst>
            <pc:docMk/>
            <pc:sldMk cId="518006459" sldId="283"/>
            <ac:picMk id="5" creationId="{1EAEC99D-A942-4FF9-8745-78F64DFAD5DB}"/>
          </ac:picMkLst>
        </pc:picChg>
        <pc:picChg chg="add del mod">
          <ac:chgData name="박경준" userId="acf2f62f-0fec-4851-acf4-a870af8999b2" providerId="ADAL" clId="{A6CB1E07-CE7F-444B-BAB7-548D4EB63785}" dt="2022-06-16T13:54:20.933" v="1146" actId="478"/>
          <ac:picMkLst>
            <pc:docMk/>
            <pc:sldMk cId="518006459" sldId="283"/>
            <ac:picMk id="8" creationId="{FD4226DD-1A7A-9645-19C6-4C93A6A1726D}"/>
          </ac:picMkLst>
        </pc:picChg>
        <pc:picChg chg="add del mod">
          <ac:chgData name="박경준" userId="acf2f62f-0fec-4851-acf4-a870af8999b2" providerId="ADAL" clId="{A6CB1E07-CE7F-444B-BAB7-548D4EB63785}" dt="2022-06-16T13:56:16.452" v="1161" actId="478"/>
          <ac:picMkLst>
            <pc:docMk/>
            <pc:sldMk cId="518006459" sldId="283"/>
            <ac:picMk id="12" creationId="{498D9C0D-0026-608A-8E47-EEE5FCBE2C60}"/>
          </ac:picMkLst>
        </pc:picChg>
        <pc:picChg chg="add mod">
          <ac:chgData name="박경준" userId="acf2f62f-0fec-4851-acf4-a870af8999b2" providerId="ADAL" clId="{A6CB1E07-CE7F-444B-BAB7-548D4EB63785}" dt="2022-06-16T13:56:30.727" v="1165" actId="962"/>
          <ac:picMkLst>
            <pc:docMk/>
            <pc:sldMk cId="518006459" sldId="283"/>
            <ac:picMk id="16" creationId="{E84CDA45-17E6-0CC9-F50F-6AB22D3BD351}"/>
          </ac:picMkLst>
        </pc:picChg>
        <pc:picChg chg="add mod">
          <ac:chgData name="박경준" userId="acf2f62f-0fec-4851-acf4-a870af8999b2" providerId="ADAL" clId="{A6CB1E07-CE7F-444B-BAB7-548D4EB63785}" dt="2022-06-16T16:37:06.389" v="2255" actId="1076"/>
          <ac:picMkLst>
            <pc:docMk/>
            <pc:sldMk cId="518006459" sldId="283"/>
            <ac:picMk id="23" creationId="{3118044A-655D-C566-584B-4DD2F5334EF0}"/>
          </ac:picMkLst>
        </pc:picChg>
      </pc:sldChg>
      <pc:sldChg chg="addSp delSp modSp add mod modAnim">
        <pc:chgData name="박경준" userId="acf2f62f-0fec-4851-acf4-a870af8999b2" providerId="ADAL" clId="{A6CB1E07-CE7F-444B-BAB7-548D4EB63785}" dt="2022-06-16T14:01:38.214" v="1227"/>
        <pc:sldMkLst>
          <pc:docMk/>
          <pc:sldMk cId="1870768402" sldId="284"/>
        </pc:sldMkLst>
        <pc:spChg chg="add mod">
          <ac:chgData name="박경준" userId="acf2f62f-0fec-4851-acf4-a870af8999b2" providerId="ADAL" clId="{A6CB1E07-CE7F-444B-BAB7-548D4EB63785}" dt="2022-06-16T14:00:27.611" v="1219" actId="1076"/>
          <ac:spMkLst>
            <pc:docMk/>
            <pc:sldMk cId="1870768402" sldId="284"/>
            <ac:spMk id="5" creationId="{6A5A0A0E-77D3-28CC-3432-578BC194AA71}"/>
          </ac:spMkLst>
        </pc:spChg>
        <pc:spChg chg="del topLvl">
          <ac:chgData name="박경준" userId="acf2f62f-0fec-4851-acf4-a870af8999b2" providerId="ADAL" clId="{A6CB1E07-CE7F-444B-BAB7-548D4EB63785}" dt="2022-06-16T13:55:28.547" v="1155" actId="478"/>
          <ac:spMkLst>
            <pc:docMk/>
            <pc:sldMk cId="1870768402" sldId="284"/>
            <ac:spMk id="13" creationId="{00000000-0000-0000-0000-000000000000}"/>
          </ac:spMkLst>
        </pc:spChg>
        <pc:spChg chg="del topLvl">
          <ac:chgData name="박경준" userId="acf2f62f-0fec-4851-acf4-a870af8999b2" providerId="ADAL" clId="{A6CB1E07-CE7F-444B-BAB7-548D4EB63785}" dt="2022-06-16T13:55:28.547" v="1155" actId="478"/>
          <ac:spMkLst>
            <pc:docMk/>
            <pc:sldMk cId="1870768402" sldId="284"/>
            <ac:spMk id="14" creationId="{00000000-0000-0000-0000-000000000000}"/>
          </ac:spMkLst>
        </pc:spChg>
        <pc:grpChg chg="mod">
          <ac:chgData name="박경준" userId="acf2f62f-0fec-4851-acf4-a870af8999b2" providerId="ADAL" clId="{A6CB1E07-CE7F-444B-BAB7-548D4EB63785}" dt="2022-06-16T14:01:34.561" v="1225" actId="1076"/>
          <ac:grpSpMkLst>
            <pc:docMk/>
            <pc:sldMk cId="1870768402" sldId="284"/>
            <ac:grpSpMk id="1001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13:55:28.547" v="1155" actId="478"/>
          <ac:grpSpMkLst>
            <pc:docMk/>
            <pc:sldMk cId="1870768402" sldId="284"/>
            <ac:grpSpMk id="1004" creationId="{00000000-0000-0000-0000-000000000000}"/>
          </ac:grpSpMkLst>
        </pc:grpChg>
        <pc:grpChg chg="del">
          <ac:chgData name="박경준" userId="acf2f62f-0fec-4851-acf4-a870af8999b2" providerId="ADAL" clId="{A6CB1E07-CE7F-444B-BAB7-548D4EB63785}" dt="2022-06-16T13:55:25.668" v="1154" actId="478"/>
          <ac:grpSpMkLst>
            <pc:docMk/>
            <pc:sldMk cId="1870768402" sldId="284"/>
            <ac:grpSpMk id="1005" creationId="{00000000-0000-0000-0000-000000000000}"/>
          </ac:grpSpMkLst>
        </pc:grpChg>
        <pc:picChg chg="add mod">
          <ac:chgData name="박경준" userId="acf2f62f-0fec-4851-acf4-a870af8999b2" providerId="ADAL" clId="{A6CB1E07-CE7F-444B-BAB7-548D4EB63785}" dt="2022-06-16T14:00:01.426" v="1171" actId="1076"/>
          <ac:picMkLst>
            <pc:docMk/>
            <pc:sldMk cId="1870768402" sldId="284"/>
            <ac:picMk id="4" creationId="{180F536B-7E69-B087-6A8D-DD3623979F44}"/>
          </ac:picMkLst>
        </pc:picChg>
        <pc:picChg chg="add del mod">
          <ac:chgData name="박경준" userId="acf2f62f-0fec-4851-acf4-a870af8999b2" providerId="ADAL" clId="{A6CB1E07-CE7F-444B-BAB7-548D4EB63785}" dt="2022-06-16T14:01:28.769" v="1223" actId="478"/>
          <ac:picMkLst>
            <pc:docMk/>
            <pc:sldMk cId="1870768402" sldId="284"/>
            <ac:picMk id="8" creationId="{919B5992-8B1D-7A13-7EEF-6CC173BDCB2A}"/>
          </ac:picMkLst>
        </pc:picChg>
        <pc:picChg chg="add mod">
          <ac:chgData name="박경준" userId="acf2f62f-0fec-4851-acf4-a870af8999b2" providerId="ADAL" clId="{A6CB1E07-CE7F-444B-BAB7-548D4EB63785}" dt="2022-06-16T14:01:35.518" v="1226"/>
          <ac:picMkLst>
            <pc:docMk/>
            <pc:sldMk cId="1870768402" sldId="284"/>
            <ac:picMk id="19" creationId="{2F8D206D-0C05-690C-6032-A6B88D50BC82}"/>
          </ac:picMkLst>
        </pc:picChg>
      </pc:sldChg>
      <pc:sldChg chg="addSp delSp modSp add mod setBg delAnim">
        <pc:chgData name="박경준" userId="acf2f62f-0fec-4851-acf4-a870af8999b2" providerId="ADAL" clId="{A6CB1E07-CE7F-444B-BAB7-548D4EB63785}" dt="2022-06-16T14:05:00.950" v="1335" actId="113"/>
        <pc:sldMkLst>
          <pc:docMk/>
          <pc:sldMk cId="3620215547" sldId="285"/>
        </pc:sldMkLst>
        <pc:spChg chg="add mod">
          <ac:chgData name="박경준" userId="acf2f62f-0fec-4851-acf4-a870af8999b2" providerId="ADAL" clId="{A6CB1E07-CE7F-444B-BAB7-548D4EB63785}" dt="2022-06-16T14:04:10.272" v="1324" actId="1076"/>
          <ac:spMkLst>
            <pc:docMk/>
            <pc:sldMk cId="3620215547" sldId="285"/>
            <ac:spMk id="2" creationId="{2C5BEE73-D075-6DB0-32A0-6655B312C7FC}"/>
          </ac:spMkLst>
        </pc:spChg>
        <pc:spChg chg="add mod">
          <ac:chgData name="박경준" userId="acf2f62f-0fec-4851-acf4-a870af8999b2" providerId="ADAL" clId="{A6CB1E07-CE7F-444B-BAB7-548D4EB63785}" dt="2022-06-16T14:05:00.950" v="1335" actId="113"/>
          <ac:spMkLst>
            <pc:docMk/>
            <pc:sldMk cId="3620215547" sldId="285"/>
            <ac:spMk id="4" creationId="{1E4B9818-AF0A-4F80-943A-94B513D12801}"/>
          </ac:spMkLst>
        </pc:spChg>
        <pc:spChg chg="mod">
          <ac:chgData name="박경준" userId="acf2f62f-0fec-4851-acf4-a870af8999b2" providerId="ADAL" clId="{A6CB1E07-CE7F-444B-BAB7-548D4EB63785}" dt="2022-06-16T14:02:50.997" v="1246" actId="20577"/>
          <ac:spMkLst>
            <pc:docMk/>
            <pc:sldMk cId="3620215547" sldId="285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4:02:36.902" v="1232" actId="478"/>
          <ac:picMkLst>
            <pc:docMk/>
            <pc:sldMk cId="3620215547" sldId="285"/>
            <ac:picMk id="5" creationId="{1EAEC99D-A942-4FF9-8745-78F64DFAD5DB}"/>
          </ac:picMkLst>
        </pc:picChg>
        <pc:picChg chg="del">
          <ac:chgData name="박경준" userId="acf2f62f-0fec-4851-acf4-a870af8999b2" providerId="ADAL" clId="{A6CB1E07-CE7F-444B-BAB7-548D4EB63785}" dt="2022-06-16T14:02:35.799" v="1231" actId="478"/>
          <ac:picMkLst>
            <pc:docMk/>
            <pc:sldMk cId="3620215547" sldId="285"/>
            <ac:picMk id="16" creationId="{E84CDA45-17E6-0CC9-F50F-6AB22D3BD351}"/>
          </ac:picMkLst>
        </pc:picChg>
      </pc:sldChg>
      <pc:sldChg chg="add del">
        <pc:chgData name="박경준" userId="acf2f62f-0fec-4851-acf4-a870af8999b2" providerId="ADAL" clId="{A6CB1E07-CE7F-444B-BAB7-548D4EB63785}" dt="2022-06-16T14:09:39.447" v="1470" actId="2696"/>
        <pc:sldMkLst>
          <pc:docMk/>
          <pc:sldMk cId="3173796698" sldId="286"/>
        </pc:sldMkLst>
      </pc:sldChg>
      <pc:sldChg chg="add del setBg">
        <pc:chgData name="박경준" userId="acf2f62f-0fec-4851-acf4-a870af8999b2" providerId="ADAL" clId="{A6CB1E07-CE7F-444B-BAB7-548D4EB63785}" dt="2022-06-16T14:04:34.517" v="1326"/>
        <pc:sldMkLst>
          <pc:docMk/>
          <pc:sldMk cId="3573336744" sldId="286"/>
        </pc:sldMkLst>
      </pc:sldChg>
      <pc:sldChg chg="add del">
        <pc:chgData name="박경준" userId="acf2f62f-0fec-4851-acf4-a870af8999b2" providerId="ADAL" clId="{A6CB1E07-CE7F-444B-BAB7-548D4EB63785}" dt="2022-06-16T14:09:37.855" v="1469" actId="2696"/>
        <pc:sldMkLst>
          <pc:docMk/>
          <pc:sldMk cId="436655233" sldId="287"/>
        </pc:sldMkLst>
      </pc:sldChg>
      <pc:sldChg chg="addSp delSp modSp add mod modAnim">
        <pc:chgData name="박경준" userId="acf2f62f-0fec-4851-acf4-a870af8999b2" providerId="ADAL" clId="{A6CB1E07-CE7F-444B-BAB7-548D4EB63785}" dt="2022-06-16T14:09:25.068" v="1468"/>
        <pc:sldMkLst>
          <pc:docMk/>
          <pc:sldMk cId="3227232248" sldId="288"/>
        </pc:sldMkLst>
        <pc:spChg chg="del mod">
          <ac:chgData name="박경준" userId="acf2f62f-0fec-4851-acf4-a870af8999b2" providerId="ADAL" clId="{A6CB1E07-CE7F-444B-BAB7-548D4EB63785}" dt="2022-06-16T14:06:53.732" v="1377"/>
          <ac:spMkLst>
            <pc:docMk/>
            <pc:sldMk cId="3227232248" sldId="288"/>
            <ac:spMk id="2" creationId="{2C5BEE73-D075-6DB0-32A0-6655B312C7FC}"/>
          </ac:spMkLst>
        </pc:spChg>
        <pc:spChg chg="del mod">
          <ac:chgData name="박경준" userId="acf2f62f-0fec-4851-acf4-a870af8999b2" providerId="ADAL" clId="{A6CB1E07-CE7F-444B-BAB7-548D4EB63785}" dt="2022-06-16T14:06:54.081" v="1379"/>
          <ac:spMkLst>
            <pc:docMk/>
            <pc:sldMk cId="3227232248" sldId="288"/>
            <ac:spMk id="4" creationId="{1E4B9818-AF0A-4F80-943A-94B513D12801}"/>
          </ac:spMkLst>
        </pc:spChg>
        <pc:spChg chg="add mod">
          <ac:chgData name="박경준" userId="acf2f62f-0fec-4851-acf4-a870af8999b2" providerId="ADAL" clId="{A6CB1E07-CE7F-444B-BAB7-548D4EB63785}" dt="2022-06-16T14:08:25.958" v="1460" actId="1076"/>
          <ac:spMkLst>
            <pc:docMk/>
            <pc:sldMk cId="3227232248" sldId="288"/>
            <ac:spMk id="8" creationId="{44D10C10-BC7C-9843-FD1B-5BE31A683C7D}"/>
          </ac:spMkLst>
        </pc:spChg>
        <pc:picChg chg="add mod">
          <ac:chgData name="박경준" userId="acf2f62f-0fec-4851-acf4-a870af8999b2" providerId="ADAL" clId="{A6CB1E07-CE7F-444B-BAB7-548D4EB63785}" dt="2022-06-16T14:07:45.646" v="1383" actId="1076"/>
          <ac:picMkLst>
            <pc:docMk/>
            <pc:sldMk cId="3227232248" sldId="288"/>
            <ac:picMk id="7" creationId="{3DCD15AD-E4C3-2F54-956B-9A61D2698D00}"/>
          </ac:picMkLst>
        </pc:picChg>
        <pc:picChg chg="add del mod">
          <ac:chgData name="박경준" userId="acf2f62f-0fec-4851-acf4-a870af8999b2" providerId="ADAL" clId="{A6CB1E07-CE7F-444B-BAB7-548D4EB63785}" dt="2022-06-16T14:09:09.242" v="1464" actId="478"/>
          <ac:picMkLst>
            <pc:docMk/>
            <pc:sldMk cId="3227232248" sldId="288"/>
            <ac:picMk id="12" creationId="{AB1B36E5-0B37-1086-14D0-5D667B74DD39}"/>
          </ac:picMkLst>
        </pc:picChg>
        <pc:picChg chg="add mod">
          <ac:chgData name="박경준" userId="acf2f62f-0fec-4851-acf4-a870af8999b2" providerId="ADAL" clId="{A6CB1E07-CE7F-444B-BAB7-548D4EB63785}" dt="2022-06-16T14:09:23.052" v="1467" actId="1076"/>
          <ac:picMkLst>
            <pc:docMk/>
            <pc:sldMk cId="3227232248" sldId="288"/>
            <ac:picMk id="16" creationId="{4328C54D-8610-2817-8EF1-E2C96CF11AFB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4:40:39.545" v="1515"/>
        <pc:sldMkLst>
          <pc:docMk/>
          <pc:sldMk cId="531441661" sldId="289"/>
        </pc:sldMkLst>
        <pc:spChg chg="mod">
          <ac:chgData name="박경준" userId="acf2f62f-0fec-4851-acf4-a870af8999b2" providerId="ADAL" clId="{A6CB1E07-CE7F-444B-BAB7-548D4EB63785}" dt="2022-06-16T14:10:14.921" v="1503" actId="1076"/>
          <ac:spMkLst>
            <pc:docMk/>
            <pc:sldMk cId="531441661" sldId="289"/>
            <ac:spMk id="8" creationId="{44D10C10-BC7C-9843-FD1B-5BE31A683C7D}"/>
          </ac:spMkLst>
        </pc:spChg>
        <pc:picChg chg="add mod">
          <ac:chgData name="박경준" userId="acf2f62f-0fec-4851-acf4-a870af8999b2" providerId="ADAL" clId="{A6CB1E07-CE7F-444B-BAB7-548D4EB63785}" dt="2022-06-16T14:40:28.433" v="1512" actId="962"/>
          <ac:picMkLst>
            <pc:docMk/>
            <pc:sldMk cId="531441661" sldId="289"/>
            <ac:picMk id="4" creationId="{4205EF3C-71D0-0FE9-4C9C-742D9ADC6C68}"/>
          </ac:picMkLst>
        </pc:picChg>
        <pc:picChg chg="del">
          <ac:chgData name="박경준" userId="acf2f62f-0fec-4851-acf4-a870af8999b2" providerId="ADAL" clId="{A6CB1E07-CE7F-444B-BAB7-548D4EB63785}" dt="2022-06-16T14:10:18.118" v="1505" actId="478"/>
          <ac:picMkLst>
            <pc:docMk/>
            <pc:sldMk cId="531441661" sldId="289"/>
            <ac:picMk id="7" creationId="{3DCD15AD-E4C3-2F54-956B-9A61D2698D00}"/>
          </ac:picMkLst>
        </pc:picChg>
        <pc:picChg chg="add mod">
          <ac:chgData name="박경준" userId="acf2f62f-0fec-4851-acf4-a870af8999b2" providerId="ADAL" clId="{A6CB1E07-CE7F-444B-BAB7-548D4EB63785}" dt="2022-06-16T14:40:36.326" v="1514" actId="1076"/>
          <ac:picMkLst>
            <pc:docMk/>
            <pc:sldMk cId="531441661" sldId="289"/>
            <ac:picMk id="10" creationId="{23006469-093C-866A-A002-CF487C57A18F}"/>
          </ac:picMkLst>
        </pc:picChg>
        <pc:picChg chg="del">
          <ac:chgData name="박경준" userId="acf2f62f-0fec-4851-acf4-a870af8999b2" providerId="ADAL" clId="{A6CB1E07-CE7F-444B-BAB7-548D4EB63785}" dt="2022-06-16T14:10:16.195" v="1504" actId="478"/>
          <ac:picMkLst>
            <pc:docMk/>
            <pc:sldMk cId="531441661" sldId="289"/>
            <ac:picMk id="16" creationId="{4328C54D-8610-2817-8EF1-E2C96CF11AFB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4:42:43.372" v="1538"/>
        <pc:sldMkLst>
          <pc:docMk/>
          <pc:sldMk cId="3035679808" sldId="290"/>
        </pc:sldMkLst>
        <pc:spChg chg="mod">
          <ac:chgData name="박경준" userId="acf2f62f-0fec-4851-acf4-a870af8999b2" providerId="ADAL" clId="{A6CB1E07-CE7F-444B-BAB7-548D4EB63785}" dt="2022-06-16T14:41:10.633" v="1525" actId="20577"/>
          <ac:spMkLst>
            <pc:docMk/>
            <pc:sldMk cId="3035679808" sldId="290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4:41:13.336" v="1528" actId="478"/>
          <ac:picMkLst>
            <pc:docMk/>
            <pc:sldMk cId="3035679808" sldId="290"/>
            <ac:picMk id="4" creationId="{4205EF3C-71D0-0FE9-4C9C-742D9ADC6C68}"/>
          </ac:picMkLst>
        </pc:picChg>
        <pc:picChg chg="add mod">
          <ac:chgData name="박경준" userId="acf2f62f-0fec-4851-acf4-a870af8999b2" providerId="ADAL" clId="{A6CB1E07-CE7F-444B-BAB7-548D4EB63785}" dt="2022-06-16T14:41:43.376" v="1532" actId="1076"/>
          <ac:picMkLst>
            <pc:docMk/>
            <pc:sldMk cId="3035679808" sldId="290"/>
            <ac:picMk id="5" creationId="{EA1C9655-D507-0DCC-5834-B766CB2038A6}"/>
          </ac:picMkLst>
        </pc:picChg>
        <pc:picChg chg="del mod">
          <ac:chgData name="박경준" userId="acf2f62f-0fec-4851-acf4-a870af8999b2" providerId="ADAL" clId="{A6CB1E07-CE7F-444B-BAB7-548D4EB63785}" dt="2022-06-16T14:41:12.435" v="1527" actId="478"/>
          <ac:picMkLst>
            <pc:docMk/>
            <pc:sldMk cId="3035679808" sldId="290"/>
            <ac:picMk id="10" creationId="{23006469-093C-866A-A002-CF487C57A18F}"/>
          </ac:picMkLst>
        </pc:picChg>
        <pc:picChg chg="add mod">
          <ac:chgData name="박경준" userId="acf2f62f-0fec-4851-acf4-a870af8999b2" providerId="ADAL" clId="{A6CB1E07-CE7F-444B-BAB7-548D4EB63785}" dt="2022-06-16T14:42:41.806" v="1537" actId="962"/>
          <ac:picMkLst>
            <pc:docMk/>
            <pc:sldMk cId="3035679808" sldId="290"/>
            <ac:picMk id="12" creationId="{DF95767F-FF2F-7127-F27A-9EADCFF5A4B1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6:26:00.534" v="2223" actId="1076"/>
        <pc:sldMkLst>
          <pc:docMk/>
          <pc:sldMk cId="1770586980" sldId="291"/>
        </pc:sldMkLst>
        <pc:spChg chg="mod">
          <ac:chgData name="박경준" userId="acf2f62f-0fec-4851-acf4-a870af8999b2" providerId="ADAL" clId="{A6CB1E07-CE7F-444B-BAB7-548D4EB63785}" dt="2022-06-16T14:44:37.015" v="1644" actId="20577"/>
          <ac:spMkLst>
            <pc:docMk/>
            <pc:sldMk cId="1770586980" sldId="291"/>
            <ac:spMk id="8" creationId="{44D10C10-BC7C-9843-FD1B-5BE31A683C7D}"/>
          </ac:spMkLst>
        </pc:spChg>
        <pc:spChg chg="mod">
          <ac:chgData name="박경준" userId="acf2f62f-0fec-4851-acf4-a870af8999b2" providerId="ADAL" clId="{A6CB1E07-CE7F-444B-BAB7-548D4EB63785}" dt="2022-06-16T15:19:37.998" v="1708" actId="20577"/>
          <ac:spMkLst>
            <pc:docMk/>
            <pc:sldMk cId="1770586980" sldId="291"/>
            <ac:spMk id="11" creationId="{00000000-0000-0000-0000-000000000000}"/>
          </ac:spMkLst>
        </pc:spChg>
        <pc:picChg chg="add mod">
          <ac:chgData name="박경준" userId="acf2f62f-0fec-4851-acf4-a870af8999b2" providerId="ADAL" clId="{A6CB1E07-CE7F-444B-BAB7-548D4EB63785}" dt="2022-06-16T14:45:24.522" v="1649" actId="1076"/>
          <ac:picMkLst>
            <pc:docMk/>
            <pc:sldMk cId="1770586980" sldId="291"/>
            <ac:picMk id="4" creationId="{54F70E28-BDC8-B410-BD81-28C3A3A39A0B}"/>
          </ac:picMkLst>
        </pc:picChg>
        <pc:picChg chg="del">
          <ac:chgData name="박경준" userId="acf2f62f-0fec-4851-acf4-a870af8999b2" providerId="ADAL" clId="{A6CB1E07-CE7F-444B-BAB7-548D4EB63785}" dt="2022-06-16T14:44:27.554" v="1604" actId="478"/>
          <ac:picMkLst>
            <pc:docMk/>
            <pc:sldMk cId="1770586980" sldId="291"/>
            <ac:picMk id="5" creationId="{EA1C9655-D507-0DCC-5834-B766CB2038A6}"/>
          </ac:picMkLst>
        </pc:picChg>
        <pc:picChg chg="add mod">
          <ac:chgData name="박경준" userId="acf2f62f-0fec-4851-acf4-a870af8999b2" providerId="ADAL" clId="{A6CB1E07-CE7F-444B-BAB7-548D4EB63785}" dt="2022-06-16T16:26:00.534" v="2223" actId="1076"/>
          <ac:picMkLst>
            <pc:docMk/>
            <pc:sldMk cId="1770586980" sldId="291"/>
            <ac:picMk id="10" creationId="{46BB131F-88C1-2038-E139-EF799CE780DD}"/>
          </ac:picMkLst>
        </pc:picChg>
        <pc:picChg chg="del">
          <ac:chgData name="박경준" userId="acf2f62f-0fec-4851-acf4-a870af8999b2" providerId="ADAL" clId="{A6CB1E07-CE7F-444B-BAB7-548D4EB63785}" dt="2022-06-16T14:44:26.525" v="1603" actId="478"/>
          <ac:picMkLst>
            <pc:docMk/>
            <pc:sldMk cId="1770586980" sldId="291"/>
            <ac:picMk id="12" creationId="{DF95767F-FF2F-7127-F27A-9EADCFF5A4B1}"/>
          </ac:picMkLst>
        </pc:picChg>
      </pc:sldChg>
      <pc:sldChg chg="addSp delSp modSp add mod delAnim">
        <pc:chgData name="박경준" userId="acf2f62f-0fec-4851-acf4-a870af8999b2" providerId="ADAL" clId="{A6CB1E07-CE7F-444B-BAB7-548D4EB63785}" dt="2022-06-16T15:28:07.606" v="1969" actId="1076"/>
        <pc:sldMkLst>
          <pc:docMk/>
          <pc:sldMk cId="2753561160" sldId="292"/>
        </pc:sldMkLst>
        <pc:spChg chg="add mod">
          <ac:chgData name="박경준" userId="acf2f62f-0fec-4851-acf4-a870af8999b2" providerId="ADAL" clId="{A6CB1E07-CE7F-444B-BAB7-548D4EB63785}" dt="2022-06-16T15:25:06.659" v="1908" actId="1076"/>
          <ac:spMkLst>
            <pc:docMk/>
            <pc:sldMk cId="2753561160" sldId="292"/>
            <ac:spMk id="7" creationId="{F0A4DB23-CED9-675E-1721-E6E9FB49C5E0}"/>
          </ac:spMkLst>
        </pc:spChg>
        <pc:spChg chg="del">
          <ac:chgData name="박경준" userId="acf2f62f-0fec-4851-acf4-a870af8999b2" providerId="ADAL" clId="{A6CB1E07-CE7F-444B-BAB7-548D4EB63785}" dt="2022-06-16T15:19:54.656" v="1721" actId="478"/>
          <ac:spMkLst>
            <pc:docMk/>
            <pc:sldMk cId="2753561160" sldId="292"/>
            <ac:spMk id="8" creationId="{44D10C10-BC7C-9843-FD1B-5BE31A683C7D}"/>
          </ac:spMkLst>
        </pc:spChg>
        <pc:spChg chg="mod">
          <ac:chgData name="박경준" userId="acf2f62f-0fec-4851-acf4-a870af8999b2" providerId="ADAL" clId="{A6CB1E07-CE7F-444B-BAB7-548D4EB63785}" dt="2022-06-16T15:19:49.633" v="1718" actId="20577"/>
          <ac:spMkLst>
            <pc:docMk/>
            <pc:sldMk cId="2753561160" sldId="292"/>
            <ac:spMk id="11" creationId="{00000000-0000-0000-0000-000000000000}"/>
          </ac:spMkLst>
        </pc:spChg>
        <pc:picChg chg="add mod">
          <ac:chgData name="박경준" userId="acf2f62f-0fec-4851-acf4-a870af8999b2" providerId="ADAL" clId="{A6CB1E07-CE7F-444B-BAB7-548D4EB63785}" dt="2022-06-16T15:23:57.053" v="1724" actId="27614"/>
          <ac:picMkLst>
            <pc:docMk/>
            <pc:sldMk cId="2753561160" sldId="292"/>
            <ac:picMk id="4" creationId="{85250C64-F686-DB1F-A5F3-2B193D48041C}"/>
          </ac:picMkLst>
        </pc:picChg>
        <pc:picChg chg="del">
          <ac:chgData name="박경준" userId="acf2f62f-0fec-4851-acf4-a870af8999b2" providerId="ADAL" clId="{A6CB1E07-CE7F-444B-BAB7-548D4EB63785}" dt="2022-06-16T15:19:52.306" v="1720" actId="478"/>
          <ac:picMkLst>
            <pc:docMk/>
            <pc:sldMk cId="2753561160" sldId="292"/>
            <ac:picMk id="5" creationId="{EA1C9655-D507-0DCC-5834-B766CB2038A6}"/>
          </ac:picMkLst>
        </pc:picChg>
        <pc:picChg chg="del">
          <ac:chgData name="박경준" userId="acf2f62f-0fec-4851-acf4-a870af8999b2" providerId="ADAL" clId="{A6CB1E07-CE7F-444B-BAB7-548D4EB63785}" dt="2022-06-16T15:19:51.881" v="1719" actId="478"/>
          <ac:picMkLst>
            <pc:docMk/>
            <pc:sldMk cId="2753561160" sldId="292"/>
            <ac:picMk id="12" creationId="{DF95767F-FF2F-7127-F27A-9EADCFF5A4B1}"/>
          </ac:picMkLst>
        </pc:picChg>
        <pc:picChg chg="add del mod">
          <ac:chgData name="박경준" userId="acf2f62f-0fec-4851-acf4-a870af8999b2" providerId="ADAL" clId="{A6CB1E07-CE7F-444B-BAB7-548D4EB63785}" dt="2022-06-16T15:27:56.403" v="1965" actId="478"/>
          <ac:picMkLst>
            <pc:docMk/>
            <pc:sldMk cId="2753561160" sldId="292"/>
            <ac:picMk id="13" creationId="{3313CC53-596B-90B3-0085-D412F3DC8175}"/>
          </ac:picMkLst>
        </pc:picChg>
        <pc:picChg chg="add mod">
          <ac:chgData name="박경준" userId="acf2f62f-0fec-4851-acf4-a870af8999b2" providerId="ADAL" clId="{A6CB1E07-CE7F-444B-BAB7-548D4EB63785}" dt="2022-06-16T15:28:07.606" v="1969" actId="1076"/>
          <ac:picMkLst>
            <pc:docMk/>
            <pc:sldMk cId="2753561160" sldId="292"/>
            <ac:picMk id="15" creationId="{DE55CCEA-B862-135E-50AC-570C8D675A51}"/>
          </ac:picMkLst>
        </pc:picChg>
      </pc:sldChg>
      <pc:sldChg chg="addSp delSp modSp add mod">
        <pc:chgData name="박경준" userId="acf2f62f-0fec-4851-acf4-a870af8999b2" providerId="ADAL" clId="{A6CB1E07-CE7F-444B-BAB7-548D4EB63785}" dt="2022-06-16T15:28:21.289" v="1972" actId="27614"/>
        <pc:sldMkLst>
          <pc:docMk/>
          <pc:sldMk cId="3856874400" sldId="293"/>
        </pc:sldMkLst>
        <pc:spChg chg="add del mod">
          <ac:chgData name="박경준" userId="acf2f62f-0fec-4851-acf4-a870af8999b2" providerId="ADAL" clId="{A6CB1E07-CE7F-444B-BAB7-548D4EB63785}" dt="2022-06-16T15:25:51.086" v="1961"/>
          <ac:spMkLst>
            <pc:docMk/>
            <pc:sldMk cId="3856874400" sldId="293"/>
            <ac:spMk id="2" creationId="{86AD66AE-5147-AE00-0B05-98DB9F6A23B3}"/>
          </ac:spMkLst>
        </pc:spChg>
        <pc:spChg chg="del mod">
          <ac:chgData name="박경준" userId="acf2f62f-0fec-4851-acf4-a870af8999b2" providerId="ADAL" clId="{A6CB1E07-CE7F-444B-BAB7-548D4EB63785}" dt="2022-06-16T15:25:38.564" v="1943"/>
          <ac:spMkLst>
            <pc:docMk/>
            <pc:sldMk cId="3856874400" sldId="293"/>
            <ac:spMk id="7" creationId="{F0A4DB23-CED9-675E-1721-E6E9FB49C5E0}"/>
          </ac:spMkLst>
        </pc:spChg>
        <pc:spChg chg="mod">
          <ac:chgData name="박경준" userId="acf2f62f-0fec-4851-acf4-a870af8999b2" providerId="ADAL" clId="{A6CB1E07-CE7F-444B-BAB7-548D4EB63785}" dt="2022-06-16T15:25:30.935" v="1939" actId="20577"/>
          <ac:spMkLst>
            <pc:docMk/>
            <pc:sldMk cId="3856874400" sldId="293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5:25:37.824" v="1941" actId="478"/>
          <ac:picMkLst>
            <pc:docMk/>
            <pc:sldMk cId="3856874400" sldId="293"/>
            <ac:picMk id="4" creationId="{85250C64-F686-DB1F-A5F3-2B193D48041C}"/>
          </ac:picMkLst>
        </pc:picChg>
        <pc:picChg chg="add mod">
          <ac:chgData name="박경준" userId="acf2f62f-0fec-4851-acf4-a870af8999b2" providerId="ADAL" clId="{A6CB1E07-CE7F-444B-BAB7-548D4EB63785}" dt="2022-06-16T15:28:21.289" v="1972" actId="27614"/>
          <ac:picMkLst>
            <pc:docMk/>
            <pc:sldMk cId="3856874400" sldId="293"/>
            <ac:picMk id="8" creationId="{F6CBBAA0-CB5D-8E93-7E29-9E730C0286CD}"/>
          </ac:picMkLst>
        </pc:picChg>
      </pc:sldChg>
      <pc:sldChg chg="addSp delSp modSp add mod">
        <pc:chgData name="박경준" userId="acf2f62f-0fec-4851-acf4-a870af8999b2" providerId="ADAL" clId="{A6CB1E07-CE7F-444B-BAB7-548D4EB63785}" dt="2022-06-16T15:31:55.856" v="1983" actId="962"/>
        <pc:sldMkLst>
          <pc:docMk/>
          <pc:sldMk cId="4178657549" sldId="294"/>
        </pc:sldMkLst>
        <pc:spChg chg="mod">
          <ac:chgData name="박경준" userId="acf2f62f-0fec-4851-acf4-a870af8999b2" providerId="ADAL" clId="{A6CB1E07-CE7F-444B-BAB7-548D4EB63785}" dt="2022-06-16T15:28:59.409" v="1977" actId="20577"/>
          <ac:spMkLst>
            <pc:docMk/>
            <pc:sldMk cId="4178657549" sldId="294"/>
            <ac:spMk id="11" creationId="{00000000-0000-0000-0000-000000000000}"/>
          </ac:spMkLst>
        </pc:spChg>
        <pc:grpChg chg="mod">
          <ac:chgData name="박경준" userId="acf2f62f-0fec-4851-acf4-a870af8999b2" providerId="ADAL" clId="{A6CB1E07-CE7F-444B-BAB7-548D4EB63785}" dt="2022-06-16T15:29:00.544" v="1978" actId="1076"/>
          <ac:grpSpMkLst>
            <pc:docMk/>
            <pc:sldMk cId="4178657549" sldId="294"/>
            <ac:grpSpMk id="1003" creationId="{00000000-0000-0000-0000-000000000000}"/>
          </ac:grpSpMkLst>
        </pc:grpChg>
        <pc:picChg chg="add mod">
          <ac:chgData name="박경준" userId="acf2f62f-0fec-4851-acf4-a870af8999b2" providerId="ADAL" clId="{A6CB1E07-CE7F-444B-BAB7-548D4EB63785}" dt="2022-06-16T15:31:55.856" v="1983" actId="962"/>
          <ac:picMkLst>
            <pc:docMk/>
            <pc:sldMk cId="4178657549" sldId="294"/>
            <ac:picMk id="4" creationId="{E61FCCF2-50A6-0F44-35CF-36DF332E90D2}"/>
          </ac:picMkLst>
        </pc:picChg>
        <pc:picChg chg="del">
          <ac:chgData name="박경준" userId="acf2f62f-0fec-4851-acf4-a870af8999b2" providerId="ADAL" clId="{A6CB1E07-CE7F-444B-BAB7-548D4EB63785}" dt="2022-06-16T15:29:01.789" v="1979" actId="478"/>
          <ac:picMkLst>
            <pc:docMk/>
            <pc:sldMk cId="4178657549" sldId="294"/>
            <ac:picMk id="8" creationId="{F6CBBAA0-CB5D-8E93-7E29-9E730C0286CD}"/>
          </ac:picMkLst>
        </pc:picChg>
      </pc:sldChg>
      <pc:sldChg chg="addSp delSp modSp add mod modAnim">
        <pc:chgData name="박경준" userId="acf2f62f-0fec-4851-acf4-a870af8999b2" providerId="ADAL" clId="{A6CB1E07-CE7F-444B-BAB7-548D4EB63785}" dt="2022-06-16T15:37:30.576" v="2056"/>
        <pc:sldMkLst>
          <pc:docMk/>
          <pc:sldMk cId="3657285188" sldId="295"/>
        </pc:sldMkLst>
        <pc:spChg chg="mod">
          <ac:chgData name="박경준" userId="acf2f62f-0fec-4851-acf4-a870af8999b2" providerId="ADAL" clId="{A6CB1E07-CE7F-444B-BAB7-548D4EB63785}" dt="2022-06-16T15:37:05.489" v="2049" actId="20577"/>
          <ac:spMkLst>
            <pc:docMk/>
            <pc:sldMk cId="3657285188" sldId="295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5:32:54.655" v="2016" actId="478"/>
          <ac:picMkLst>
            <pc:docMk/>
            <pc:sldMk cId="3657285188" sldId="295"/>
            <ac:picMk id="4" creationId="{E61FCCF2-50A6-0F44-35CF-36DF332E90D2}"/>
          </ac:picMkLst>
        </pc:picChg>
        <pc:picChg chg="add mod">
          <ac:chgData name="박경준" userId="acf2f62f-0fec-4851-acf4-a870af8999b2" providerId="ADAL" clId="{A6CB1E07-CE7F-444B-BAB7-548D4EB63785}" dt="2022-06-16T15:34:21.891" v="2018" actId="1076"/>
          <ac:picMkLst>
            <pc:docMk/>
            <pc:sldMk cId="3657285188" sldId="295"/>
            <ac:picMk id="5" creationId="{BACBC0D7-88D4-EBF8-C2F8-662D042E9E79}"/>
          </ac:picMkLst>
        </pc:picChg>
        <pc:picChg chg="add mod">
          <ac:chgData name="박경준" userId="acf2f62f-0fec-4851-acf4-a870af8999b2" providerId="ADAL" clId="{A6CB1E07-CE7F-444B-BAB7-548D4EB63785}" dt="2022-06-16T15:37:27.074" v="2055" actId="1076"/>
          <ac:picMkLst>
            <pc:docMk/>
            <pc:sldMk cId="3657285188" sldId="295"/>
            <ac:picMk id="8" creationId="{5E714E00-EED6-AED7-7A58-5FD21BA538B3}"/>
          </ac:picMkLst>
        </pc:picChg>
      </pc:sldChg>
      <pc:sldChg chg="addSp delSp modSp add mod modAnim">
        <pc:chgData name="박경준" userId="acf2f62f-0fec-4851-acf4-a870af8999b2" providerId="ADAL" clId="{A6CB1E07-CE7F-444B-BAB7-548D4EB63785}" dt="2022-06-16T15:39:42.018" v="2067"/>
        <pc:sldMkLst>
          <pc:docMk/>
          <pc:sldMk cId="3733095648" sldId="296"/>
        </pc:sldMkLst>
        <pc:picChg chg="add mod">
          <ac:chgData name="박경준" userId="acf2f62f-0fec-4851-acf4-a870af8999b2" providerId="ADAL" clId="{A6CB1E07-CE7F-444B-BAB7-548D4EB63785}" dt="2022-06-16T15:37:41.491" v="2060" actId="962"/>
          <ac:picMkLst>
            <pc:docMk/>
            <pc:sldMk cId="3733095648" sldId="296"/>
            <ac:picMk id="4" creationId="{F3624514-F401-D27D-40D5-14BD583A45AC}"/>
          </ac:picMkLst>
        </pc:picChg>
        <pc:picChg chg="del">
          <ac:chgData name="박경준" userId="acf2f62f-0fec-4851-acf4-a870af8999b2" providerId="ADAL" clId="{A6CB1E07-CE7F-444B-BAB7-548D4EB63785}" dt="2022-06-16T15:37:14.116" v="2052" actId="478"/>
          <ac:picMkLst>
            <pc:docMk/>
            <pc:sldMk cId="3733095648" sldId="296"/>
            <ac:picMk id="5" creationId="{BACBC0D7-88D4-EBF8-C2F8-662D042E9E79}"/>
          </ac:picMkLst>
        </pc:picChg>
        <pc:picChg chg="del">
          <ac:chgData name="박경준" userId="acf2f62f-0fec-4851-acf4-a870af8999b2" providerId="ADAL" clId="{A6CB1E07-CE7F-444B-BAB7-548D4EB63785}" dt="2022-06-16T15:37:11.992" v="2051" actId="478"/>
          <ac:picMkLst>
            <pc:docMk/>
            <pc:sldMk cId="3733095648" sldId="296"/>
            <ac:picMk id="8" creationId="{5E714E00-EED6-AED7-7A58-5FD21BA538B3}"/>
          </ac:picMkLst>
        </pc:picChg>
        <pc:picChg chg="add mod">
          <ac:chgData name="박경준" userId="acf2f62f-0fec-4851-acf4-a870af8999b2" providerId="ADAL" clId="{A6CB1E07-CE7F-444B-BAB7-548D4EB63785}" dt="2022-06-16T15:39:36.801" v="2066" actId="1076"/>
          <ac:picMkLst>
            <pc:docMk/>
            <pc:sldMk cId="3733095648" sldId="296"/>
            <ac:picMk id="10" creationId="{C46CA948-3822-3F7C-9F1A-1679D4341409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6:03:11.760" v="2120" actId="27614"/>
        <pc:sldMkLst>
          <pc:docMk/>
          <pc:sldMk cId="4069672185" sldId="297"/>
        </pc:sldMkLst>
        <pc:spChg chg="mod">
          <ac:chgData name="박경준" userId="acf2f62f-0fec-4851-acf4-a870af8999b2" providerId="ADAL" clId="{A6CB1E07-CE7F-444B-BAB7-548D4EB63785}" dt="2022-06-16T15:51:41.641" v="2095" actId="20577"/>
          <ac:spMkLst>
            <pc:docMk/>
            <pc:sldMk cId="4069672185" sldId="297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5:51:45.481" v="2097" actId="478"/>
          <ac:picMkLst>
            <pc:docMk/>
            <pc:sldMk cId="4069672185" sldId="297"/>
            <ac:picMk id="4" creationId="{F3624514-F401-D27D-40D5-14BD583A45AC}"/>
          </ac:picMkLst>
        </pc:picChg>
        <pc:picChg chg="add mod">
          <ac:chgData name="박경준" userId="acf2f62f-0fec-4851-acf4-a870af8999b2" providerId="ADAL" clId="{A6CB1E07-CE7F-444B-BAB7-548D4EB63785}" dt="2022-06-16T15:56:14.353" v="2101" actId="1076"/>
          <ac:picMkLst>
            <pc:docMk/>
            <pc:sldMk cId="4069672185" sldId="297"/>
            <ac:picMk id="5" creationId="{F52D45C5-A411-1F52-C4C9-AEDD96D5EB0F}"/>
          </ac:picMkLst>
        </pc:picChg>
        <pc:picChg chg="add mod">
          <ac:chgData name="박경준" userId="acf2f62f-0fec-4851-acf4-a870af8999b2" providerId="ADAL" clId="{A6CB1E07-CE7F-444B-BAB7-548D4EB63785}" dt="2022-06-16T15:58:36.210" v="2110" actId="1076"/>
          <ac:picMkLst>
            <pc:docMk/>
            <pc:sldMk cId="4069672185" sldId="297"/>
            <ac:picMk id="8" creationId="{A6CDEEF3-67B5-0D2B-700E-9E90CA250358}"/>
          </ac:picMkLst>
        </pc:picChg>
        <pc:picChg chg="del">
          <ac:chgData name="박경준" userId="acf2f62f-0fec-4851-acf4-a870af8999b2" providerId="ADAL" clId="{A6CB1E07-CE7F-444B-BAB7-548D4EB63785}" dt="2022-06-16T15:51:45.007" v="2096" actId="478"/>
          <ac:picMkLst>
            <pc:docMk/>
            <pc:sldMk cId="4069672185" sldId="297"/>
            <ac:picMk id="10" creationId="{C46CA948-3822-3F7C-9F1A-1679D4341409}"/>
          </ac:picMkLst>
        </pc:picChg>
        <pc:picChg chg="add mod">
          <ac:chgData name="박경준" userId="acf2f62f-0fec-4851-acf4-a870af8999b2" providerId="ADAL" clId="{A6CB1E07-CE7F-444B-BAB7-548D4EB63785}" dt="2022-06-16T15:59:47.526" v="2115" actId="962"/>
          <ac:picMkLst>
            <pc:docMk/>
            <pc:sldMk cId="4069672185" sldId="297"/>
            <ac:picMk id="13" creationId="{3E2FAB00-2196-D155-605A-2887B5871346}"/>
          </ac:picMkLst>
        </pc:picChg>
        <pc:picChg chg="add mod">
          <ac:chgData name="박경준" userId="acf2f62f-0fec-4851-acf4-a870af8999b2" providerId="ADAL" clId="{A6CB1E07-CE7F-444B-BAB7-548D4EB63785}" dt="2022-06-16T16:03:11.760" v="2120" actId="27614"/>
          <ac:picMkLst>
            <pc:docMk/>
            <pc:sldMk cId="4069672185" sldId="297"/>
            <ac:picMk id="15" creationId="{959DADEB-A9E1-F38A-99AE-28FF74BC57CB}"/>
          </ac:picMkLst>
        </pc:picChg>
      </pc:sldChg>
      <pc:sldChg chg="addSp delSp modSp add mod">
        <pc:chgData name="박경준" userId="acf2f62f-0fec-4851-acf4-a870af8999b2" providerId="ADAL" clId="{A6CB1E07-CE7F-444B-BAB7-548D4EB63785}" dt="2022-06-16T16:25:40.926" v="2221" actId="962"/>
        <pc:sldMkLst>
          <pc:docMk/>
          <pc:sldMk cId="1081761408" sldId="298"/>
        </pc:sldMkLst>
        <pc:spChg chg="add del mod">
          <ac:chgData name="박경준" userId="acf2f62f-0fec-4851-acf4-a870af8999b2" providerId="ADAL" clId="{A6CB1E07-CE7F-444B-BAB7-548D4EB63785}" dt="2022-06-16T16:19:49.879" v="2208"/>
          <ac:spMkLst>
            <pc:docMk/>
            <pc:sldMk cId="1081761408" sldId="298"/>
            <ac:spMk id="2" creationId="{EC9168A4-FADB-CA90-30E3-B02A17FBD649}"/>
          </ac:spMkLst>
        </pc:spChg>
        <pc:spChg chg="mod">
          <ac:chgData name="박경준" userId="acf2f62f-0fec-4851-acf4-a870af8999b2" providerId="ADAL" clId="{A6CB1E07-CE7F-444B-BAB7-548D4EB63785}" dt="2022-06-16T16:13:13.005" v="2181" actId="20577"/>
          <ac:spMkLst>
            <pc:docMk/>
            <pc:sldMk cId="1081761408" sldId="298"/>
            <ac:spMk id="11" creationId="{00000000-0000-0000-0000-000000000000}"/>
          </ac:spMkLst>
        </pc:spChg>
        <pc:picChg chg="del">
          <ac:chgData name="박경준" userId="acf2f62f-0fec-4851-acf4-a870af8999b2" providerId="ADAL" clId="{A6CB1E07-CE7F-444B-BAB7-548D4EB63785}" dt="2022-06-16T15:58:19.166" v="2103" actId="478"/>
          <ac:picMkLst>
            <pc:docMk/>
            <pc:sldMk cId="1081761408" sldId="298"/>
            <ac:picMk id="5" creationId="{F52D45C5-A411-1F52-C4C9-AEDD96D5EB0F}"/>
          </ac:picMkLst>
        </pc:picChg>
        <pc:picChg chg="add del mod">
          <ac:chgData name="박경준" userId="acf2f62f-0fec-4851-acf4-a870af8999b2" providerId="ADAL" clId="{A6CB1E07-CE7F-444B-BAB7-548D4EB63785}" dt="2022-06-16T16:20:07.339" v="2213" actId="478"/>
          <ac:picMkLst>
            <pc:docMk/>
            <pc:sldMk cId="1081761408" sldId="298"/>
            <ac:picMk id="7" creationId="{97485A8C-6944-9C4B-AB71-6365EAAA3931}"/>
          </ac:picMkLst>
        </pc:picChg>
        <pc:picChg chg="add mod">
          <ac:chgData name="박경준" userId="acf2f62f-0fec-4851-acf4-a870af8999b2" providerId="ADAL" clId="{A6CB1E07-CE7F-444B-BAB7-548D4EB63785}" dt="2022-06-16T16:20:32.510" v="2217" actId="962"/>
          <ac:picMkLst>
            <pc:docMk/>
            <pc:sldMk cId="1081761408" sldId="298"/>
            <ac:picMk id="10" creationId="{9A13C100-5ACC-C08B-D63B-56C64AED47A6}"/>
          </ac:picMkLst>
        </pc:picChg>
        <pc:picChg chg="add mod">
          <ac:chgData name="박경준" userId="acf2f62f-0fec-4851-acf4-a870af8999b2" providerId="ADAL" clId="{A6CB1E07-CE7F-444B-BAB7-548D4EB63785}" dt="2022-06-16T16:25:40.926" v="2221" actId="962"/>
          <ac:picMkLst>
            <pc:docMk/>
            <pc:sldMk cId="1081761408" sldId="298"/>
            <ac:picMk id="13" creationId="{63A70365-15F6-EEF9-CCCA-2D80FCF85529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6:10:34.570" v="2165" actId="962"/>
        <pc:sldMkLst>
          <pc:docMk/>
          <pc:sldMk cId="1347990226" sldId="299"/>
        </pc:sldMkLst>
        <pc:spChg chg="mod">
          <ac:chgData name="박경준" userId="acf2f62f-0fec-4851-acf4-a870af8999b2" providerId="ADAL" clId="{A6CB1E07-CE7F-444B-BAB7-548D4EB63785}" dt="2022-06-16T16:04:14.250" v="2154" actId="20577"/>
          <ac:spMkLst>
            <pc:docMk/>
            <pc:sldMk cId="1347990226" sldId="299"/>
            <ac:spMk id="11" creationId="{00000000-0000-0000-0000-000000000000}"/>
          </ac:spMkLst>
        </pc:spChg>
        <pc:picChg chg="add mod">
          <ac:chgData name="박경준" userId="acf2f62f-0fec-4851-acf4-a870af8999b2" providerId="ADAL" clId="{A6CB1E07-CE7F-444B-BAB7-548D4EB63785}" dt="2022-06-16T16:06:16.471" v="2157" actId="1076"/>
          <ac:picMkLst>
            <pc:docMk/>
            <pc:sldMk cId="1347990226" sldId="299"/>
            <ac:picMk id="4" creationId="{6AA31D03-2B7E-634B-BD87-2CCFD671AE85}"/>
          </ac:picMkLst>
        </pc:picChg>
        <pc:picChg chg="del">
          <ac:chgData name="박경준" userId="acf2f62f-0fec-4851-acf4-a870af8999b2" providerId="ADAL" clId="{A6CB1E07-CE7F-444B-BAB7-548D4EB63785}" dt="2022-06-16T16:04:25.151" v="2155" actId="478"/>
          <ac:picMkLst>
            <pc:docMk/>
            <pc:sldMk cId="1347990226" sldId="299"/>
            <ac:picMk id="5" creationId="{F52D45C5-A411-1F52-C4C9-AEDD96D5EB0F}"/>
          </ac:picMkLst>
        </pc:picChg>
        <pc:picChg chg="del">
          <ac:chgData name="박경준" userId="acf2f62f-0fec-4851-acf4-a870af8999b2" providerId="ADAL" clId="{A6CB1E07-CE7F-444B-BAB7-548D4EB63785}" dt="2022-06-16T16:04:25.151" v="2155" actId="478"/>
          <ac:picMkLst>
            <pc:docMk/>
            <pc:sldMk cId="1347990226" sldId="299"/>
            <ac:picMk id="8" creationId="{A6CDEEF3-67B5-0D2B-700E-9E90CA250358}"/>
          </ac:picMkLst>
        </pc:picChg>
        <pc:picChg chg="add mod">
          <ac:chgData name="박경준" userId="acf2f62f-0fec-4851-acf4-a870af8999b2" providerId="ADAL" clId="{A6CB1E07-CE7F-444B-BAB7-548D4EB63785}" dt="2022-06-16T16:08:07.401" v="2160" actId="1076"/>
          <ac:picMkLst>
            <pc:docMk/>
            <pc:sldMk cId="1347990226" sldId="299"/>
            <ac:picMk id="10" creationId="{BB738212-73F0-0F24-3E87-3E6817B8921A}"/>
          </ac:picMkLst>
        </pc:picChg>
        <pc:picChg chg="del">
          <ac:chgData name="박경준" userId="acf2f62f-0fec-4851-acf4-a870af8999b2" providerId="ADAL" clId="{A6CB1E07-CE7F-444B-BAB7-548D4EB63785}" dt="2022-06-16T16:04:25.151" v="2155" actId="478"/>
          <ac:picMkLst>
            <pc:docMk/>
            <pc:sldMk cId="1347990226" sldId="299"/>
            <ac:picMk id="13" creationId="{3E2FAB00-2196-D155-605A-2887B5871346}"/>
          </ac:picMkLst>
        </pc:picChg>
        <pc:picChg chg="add mod">
          <ac:chgData name="박경준" userId="acf2f62f-0fec-4851-acf4-a870af8999b2" providerId="ADAL" clId="{A6CB1E07-CE7F-444B-BAB7-548D4EB63785}" dt="2022-06-16T16:10:34.570" v="2165" actId="962"/>
          <ac:picMkLst>
            <pc:docMk/>
            <pc:sldMk cId="1347990226" sldId="299"/>
            <ac:picMk id="14" creationId="{BEE941C7-FC21-79F8-BD78-DB99D911D673}"/>
          </ac:picMkLst>
        </pc:picChg>
        <pc:picChg chg="del">
          <ac:chgData name="박경준" userId="acf2f62f-0fec-4851-acf4-a870af8999b2" providerId="ADAL" clId="{A6CB1E07-CE7F-444B-BAB7-548D4EB63785}" dt="2022-06-16T16:04:25.151" v="2155" actId="478"/>
          <ac:picMkLst>
            <pc:docMk/>
            <pc:sldMk cId="1347990226" sldId="299"/>
            <ac:picMk id="15" creationId="{959DADEB-A9E1-F38A-99AE-28FF74BC57CB}"/>
          </ac:picMkLst>
        </pc:picChg>
      </pc:sldChg>
      <pc:sldChg chg="addSp delSp modSp add mod delAnim modAnim">
        <pc:chgData name="박경준" userId="acf2f62f-0fec-4851-acf4-a870af8999b2" providerId="ADAL" clId="{A6CB1E07-CE7F-444B-BAB7-548D4EB63785}" dt="2022-06-16T16:36:47.117" v="2253" actId="478"/>
        <pc:sldMkLst>
          <pc:docMk/>
          <pc:sldMk cId="1739178133" sldId="300"/>
        </pc:sldMkLst>
        <pc:spChg chg="mod">
          <ac:chgData name="박경준" userId="acf2f62f-0fec-4851-acf4-a870af8999b2" providerId="ADAL" clId="{A6CB1E07-CE7F-444B-BAB7-548D4EB63785}" dt="2022-06-16T16:32:45.047" v="2240" actId="20577"/>
          <ac:spMkLst>
            <pc:docMk/>
            <pc:sldMk cId="1739178133" sldId="300"/>
            <ac:spMk id="8" creationId="{44D10C10-BC7C-9843-FD1B-5BE31A683C7D}"/>
          </ac:spMkLst>
        </pc:spChg>
        <pc:grpChg chg="mod">
          <ac:chgData name="박경준" userId="acf2f62f-0fec-4851-acf4-a870af8999b2" providerId="ADAL" clId="{A6CB1E07-CE7F-444B-BAB7-548D4EB63785}" dt="2022-06-16T16:33:52.220" v="2246" actId="962"/>
          <ac:grpSpMkLst>
            <pc:docMk/>
            <pc:sldMk cId="1739178133" sldId="300"/>
            <ac:grpSpMk id="1003" creationId="{00000000-0000-0000-0000-000000000000}"/>
          </ac:grpSpMkLst>
        </pc:grpChg>
        <pc:picChg chg="del">
          <ac:chgData name="박경준" userId="acf2f62f-0fec-4851-acf4-a870af8999b2" providerId="ADAL" clId="{A6CB1E07-CE7F-444B-BAB7-548D4EB63785}" dt="2022-06-16T16:32:48.136" v="2242" actId="478"/>
          <ac:picMkLst>
            <pc:docMk/>
            <pc:sldMk cId="1739178133" sldId="300"/>
            <ac:picMk id="4" creationId="{54F70E28-BDC8-B410-BD81-28C3A3A39A0B}"/>
          </ac:picMkLst>
        </pc:picChg>
        <pc:picChg chg="add mod">
          <ac:chgData name="박경준" userId="acf2f62f-0fec-4851-acf4-a870af8999b2" providerId="ADAL" clId="{A6CB1E07-CE7F-444B-BAB7-548D4EB63785}" dt="2022-06-16T16:33:52.219" v="2245" actId="27614"/>
          <ac:picMkLst>
            <pc:docMk/>
            <pc:sldMk cId="1739178133" sldId="300"/>
            <ac:picMk id="5" creationId="{0F6F3AE1-5759-5B27-3FD6-A1F818304BDD}"/>
          </ac:picMkLst>
        </pc:picChg>
        <pc:picChg chg="del">
          <ac:chgData name="박경준" userId="acf2f62f-0fec-4851-acf4-a870af8999b2" providerId="ADAL" clId="{A6CB1E07-CE7F-444B-BAB7-548D4EB63785}" dt="2022-06-16T16:32:47.145" v="2241" actId="478"/>
          <ac:picMkLst>
            <pc:docMk/>
            <pc:sldMk cId="1739178133" sldId="300"/>
            <ac:picMk id="10" creationId="{46BB131F-88C1-2038-E139-EF799CE780DD}"/>
          </ac:picMkLst>
        </pc:picChg>
        <pc:picChg chg="add del mod">
          <ac:chgData name="박경준" userId="acf2f62f-0fec-4851-acf4-a870af8999b2" providerId="ADAL" clId="{A6CB1E07-CE7F-444B-BAB7-548D4EB63785}" dt="2022-06-16T16:36:47.117" v="2253" actId="478"/>
          <ac:picMkLst>
            <pc:docMk/>
            <pc:sldMk cId="1739178133" sldId="300"/>
            <ac:picMk id="12" creationId="{ED0C81DF-4BDB-B77D-A8DC-DDE05AEBC9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blog.encrypted.gg/921?category=7736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rentec.co.kr/" TargetMode="External"/><Relationship Id="rId5" Type="http://schemas.openxmlformats.org/officeDocument/2006/relationships/hyperlink" Target="https://cafe.naver.com/cstudyjava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331" y="4794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06975" y="2289723"/>
            <a:ext cx="8921558" cy="17501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400" dirty="0">
                <a:solidFill>
                  <a:srgbClr val="4C9CF3"/>
                </a:solidFill>
                <a:latin typeface="THEFACESHOP INKLIPQUID" pitchFamily="34" charset="0"/>
                <a:cs typeface="THEFACESHOP INKLIPQUID" pitchFamily="34" charset="0"/>
              </a:rPr>
              <a:t>HUFS LIKELION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3317910" y="7779390"/>
            <a:ext cx="11499681" cy="10343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4C9CF3"/>
                </a:solidFill>
                <a:latin typeface="NanumSquare Bold" pitchFamily="34" charset="0"/>
                <a:cs typeface="NanumSquare Bold" pitchFamily="34" charset="0"/>
              </a:rPr>
              <a:t>한국외국어대학교 멋쟁이사자처럼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42830" y="7482949"/>
            <a:ext cx="1407778" cy="1215070"/>
            <a:chOff x="15242830" y="7482949"/>
            <a:chExt cx="1407778" cy="12150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830" y="7482949"/>
              <a:ext cx="1407778" cy="1215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30097" y="3552524"/>
            <a:ext cx="7462239" cy="1501626"/>
            <a:chOff x="5430097" y="3552524"/>
            <a:chExt cx="7462239" cy="15016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0097" y="3552524"/>
              <a:ext cx="7462239" cy="15016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34524" y="5629375"/>
            <a:ext cx="2708422" cy="1501626"/>
            <a:chOff x="5234524" y="5629375"/>
            <a:chExt cx="2708422" cy="15016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4524" y="5629375"/>
              <a:ext cx="2708422" cy="15016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65800" y="5629375"/>
            <a:ext cx="4227005" cy="1501626"/>
            <a:chOff x="8865800" y="5629375"/>
            <a:chExt cx="4227005" cy="15016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5800" y="5629375"/>
              <a:ext cx="4227005" cy="15016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359575" y="3214921"/>
            <a:ext cx="149934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5F664-59D8-6776-90FB-2904798F4FF8}"/>
              </a:ext>
            </a:extLst>
          </p:cNvPr>
          <p:cNvSpPr txBox="1"/>
          <p:nvPr/>
        </p:nvSpPr>
        <p:spPr>
          <a:xfrm>
            <a:off x="5409057" y="3943489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풍생고등학교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3C3EE-32B9-FE42-736A-61EE6A670699}"/>
              </a:ext>
            </a:extLst>
          </p:cNvPr>
          <p:cNvSpPr txBox="1"/>
          <p:nvPr/>
        </p:nvSpPr>
        <p:spPr>
          <a:xfrm>
            <a:off x="5279463" y="6099402"/>
            <a:ext cx="266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</a:t>
            </a:r>
            <a:endParaRPr kumimoji="1" lang="ko-Kore-KR" altLang="en-US" sz="3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C5CAB-6CD2-CF8B-FC64-0730CC545604}"/>
              </a:ext>
            </a:extLst>
          </p:cNvPr>
          <p:cNvSpPr txBox="1"/>
          <p:nvPr/>
        </p:nvSpPr>
        <p:spPr>
          <a:xfrm>
            <a:off x="8811749" y="6099401"/>
            <a:ext cx="417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bg1"/>
                </a:solidFill>
              </a:rPr>
              <a:t>멘토링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CAE9-F68F-A594-AAA4-F7BC2297919F}"/>
              </a:ext>
            </a:extLst>
          </p:cNvPr>
          <p:cNvSpPr txBox="1"/>
          <p:nvPr/>
        </p:nvSpPr>
        <p:spPr>
          <a:xfrm>
            <a:off x="7750488" y="377190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인덱싱 연산</a:t>
            </a:r>
            <a:endParaRPr kumimoji="1" lang="ko-Kore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C0C22C-899C-D980-D239-089655525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67" y="4701895"/>
            <a:ext cx="5372100" cy="1905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C707FC-16E7-EAD8-2227-3AB49F7C5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88" y="4631021"/>
            <a:ext cx="9474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CAE9-F68F-A594-AAA4-F7BC2297919F}"/>
              </a:ext>
            </a:extLst>
          </p:cNvPr>
          <p:cNvSpPr txBox="1"/>
          <p:nvPr/>
        </p:nvSpPr>
        <p:spPr>
          <a:xfrm>
            <a:off x="7750488" y="3771900"/>
            <a:ext cx="458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슬라이싱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연산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(1)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꺼내기</a:t>
            </a:r>
            <a:endParaRPr kumimoji="1" lang="ko-Kore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DE873A-BA2A-D26C-B221-D97D27D5F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44" y="5131972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CAE9-F68F-A594-AAA4-F7BC2297919F}"/>
              </a:ext>
            </a:extLst>
          </p:cNvPr>
          <p:cNvSpPr txBox="1"/>
          <p:nvPr/>
        </p:nvSpPr>
        <p:spPr>
          <a:xfrm>
            <a:off x="7750488" y="3771900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슬라이싱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연산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(2)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대체하기</a:t>
            </a:r>
            <a:endParaRPr kumimoji="1" lang="ko-Kore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F21658-1DF4-7032-E182-248F9B4CE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64" y="5096833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8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CAE9-F68F-A594-AAA4-F7BC2297919F}"/>
              </a:ext>
            </a:extLst>
          </p:cNvPr>
          <p:cNvSpPr txBox="1"/>
          <p:nvPr/>
        </p:nvSpPr>
        <p:spPr>
          <a:xfrm>
            <a:off x="6458467" y="3771900"/>
            <a:ext cx="6017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슬라이싱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연산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(3)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</a:t>
            </a: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생략 가능한 부분</a:t>
            </a:r>
            <a:endParaRPr kumimoji="1" lang="ko-Kore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2FEC0A3-5789-44B7-8BF3-D1041A129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838700"/>
            <a:ext cx="9474200" cy="35433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8E493A-B0A1-0B3D-FB6A-CBEE9A427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820026"/>
            <a:ext cx="9474200" cy="35433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F98A8F4-83DA-9014-6ADB-E70BDED0D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44" y="4749152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12" name="Object 12"/>
          <p:cNvSpPr txBox="1"/>
          <p:nvPr/>
        </p:nvSpPr>
        <p:spPr>
          <a:xfrm>
            <a:off x="2177295" y="3787829"/>
            <a:ext cx="8817686" cy="695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연산자 종류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77295" y="4401990"/>
            <a:ext cx="8757143" cy="5667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1. = (대입연산자)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2. + (덧셈)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3. - (뺄셈)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4. * (곱셈)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5. / (나누기)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6. // (나누기 후 소수점 버리고 정수 부분의 수만 구함)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7. % (나누기 후 몫이 아닌 나머지를 구함)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8. &gt;, &lt;, &gt;=, &lt;= (비교 연산자)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9. ==, != (비교 연산자)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142857" y="3787829"/>
            <a:ext cx="8817686" cy="789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예시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142857" y="4401990"/>
            <a:ext cx="8757143" cy="5667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= 3, b = 2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+ b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- b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* b &gt;&gt; 6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/ b &gt;&gt; 1.5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// b &gt;&gt; 1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c = a % b &gt;&gt; 1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&gt; b, a &lt; b, a &gt;= b, a &lt;= b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== b, a != b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800612" y="5992648"/>
            <a:ext cx="5878457" cy="2160101"/>
            <a:chOff x="5800612" y="5992648"/>
            <a:chExt cx="5878457" cy="2160101"/>
          </a:xfrm>
        </p:grpSpPr>
        <p:sp>
          <p:nvSpPr>
            <p:cNvPr id="13" name="Object 13"/>
            <p:cNvSpPr txBox="1"/>
            <p:nvPr/>
          </p:nvSpPr>
          <p:spPr>
            <a:xfrm>
              <a:off x="5800612" y="5992648"/>
              <a:ext cx="8817686" cy="7831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영어로?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800612" y="6505476"/>
              <a:ext cx="7714286" cy="24709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if (20살 이상이면):</a:t>
              </a:r>
            </a:p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술을 살 수 있어!</a:t>
              </a:r>
            </a:p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else:</a:t>
              </a:r>
            </a:p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술을 살 수 없어!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02963" y="4344848"/>
            <a:ext cx="8817686" cy="783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IF 문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2102963" y="4901867"/>
            <a:ext cx="7714286" cy="1188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if .. else .. 는 "만약 ~하면 ... 그렇지 않으면 ..."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의미이다. 프로그래밍에서도 동일하다.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2102963" y="5992648"/>
            <a:ext cx="8817686" cy="783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실생활에서 IF 문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2102963" y="6579800"/>
            <a:ext cx="7714286" cy="2470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20살 이상이면: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술을 살 수 있어!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그렇지 않으면: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술을 살 수 없어!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674392" y="6813254"/>
            <a:ext cx="635140" cy="544489"/>
            <a:chOff x="4674392" y="6813254"/>
            <a:chExt cx="635140" cy="5444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4392" y="6813254"/>
              <a:ext cx="635140" cy="544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44073" y="3746314"/>
            <a:ext cx="4898613" cy="2539646"/>
            <a:chOff x="10144073" y="3746314"/>
            <a:chExt cx="4898613" cy="2539646"/>
          </a:xfrm>
        </p:grpSpPr>
        <p:sp>
          <p:nvSpPr>
            <p:cNvPr id="24" name="Object 24"/>
            <p:cNvSpPr txBox="1"/>
            <p:nvPr/>
          </p:nvSpPr>
          <p:spPr>
            <a:xfrm>
              <a:off x="10144073" y="3746314"/>
              <a:ext cx="7347919" cy="582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2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코드로 나타내보자!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144073" y="4208669"/>
              <a:ext cx="4962480" cy="31159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 = 365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b = 12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if(a &gt;= b):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크거나 같다")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else: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작다")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10144073" y="6608122"/>
            <a:ext cx="4933346" cy="2122726"/>
            <a:chOff x="10144073" y="6608122"/>
            <a:chExt cx="4933346" cy="21227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144073" y="6608122"/>
              <a:ext cx="4933346" cy="2122726"/>
              <a:chOff x="10144073" y="6608122"/>
              <a:chExt cx="4933346" cy="212272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4073" y="6608122"/>
                <a:ext cx="4933346" cy="2122726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0508315" y="6824692"/>
              <a:ext cx="6287827" cy="4988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주의사항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10508315" y="7351647"/>
              <a:ext cx="5281495" cy="4401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파이썬의 if문은 들여쓰기가 중요하다.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0489555" y="7181695"/>
              <a:ext cx="4210642" cy="67009"/>
              <a:chOff x="10489555" y="7181695"/>
              <a:chExt cx="4210642" cy="670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89555" y="7181695"/>
                <a:ext cx="4210642" cy="6700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10523004" y="7676110"/>
              <a:ext cx="2853332" cy="11789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if(a &gt;= b):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크거나 같다")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else: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작다")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2797979" y="7689361"/>
              <a:ext cx="2853332" cy="11844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if(a &gt;= b):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크거나 같다")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else:</a:t>
              </a:r>
            </a:p>
            <a:p>
              <a:r>
                <a:rPr lang="en-US" sz="10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print("a가 b보다 작다")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2999257" y="7628737"/>
              <a:ext cx="1010742" cy="912195"/>
              <a:chOff x="12999257" y="7628737"/>
              <a:chExt cx="1010742" cy="91219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99257" y="7628737"/>
                <a:ext cx="1010742" cy="9121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12" name="Object 12"/>
          <p:cNvSpPr txBox="1"/>
          <p:nvPr/>
        </p:nvSpPr>
        <p:spPr>
          <a:xfrm>
            <a:off x="2124525" y="4003519"/>
            <a:ext cx="8817686" cy="7894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세 가지 이상의 조건은?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24526" y="4560538"/>
            <a:ext cx="7139618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if, else 뿐만 아니라 elif 키워드도 존재한다. elif는 else if 라는 뜻을 가지고 있다.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3가지 이상의 조건은 if-elif-else를 사용하여 나타낸다.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00969" y="3936353"/>
            <a:ext cx="4898613" cy="4664127"/>
            <a:chOff x="10100969" y="3936353"/>
            <a:chExt cx="4898613" cy="4664127"/>
          </a:xfrm>
        </p:grpSpPr>
        <p:sp>
          <p:nvSpPr>
            <p:cNvPr id="15" name="Object 15"/>
            <p:cNvSpPr txBox="1"/>
            <p:nvPr/>
          </p:nvSpPr>
          <p:spPr>
            <a:xfrm>
              <a:off x="10100969" y="3936353"/>
              <a:ext cx="7347919" cy="6578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2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실습2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0100969" y="4398706"/>
              <a:ext cx="7347919" cy="6302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이 수업에는 50점 만점의 중간고사와 50점 만점의 기말고사가 있는데요. 두 시험의 점수를 합해서 최종 성적을 내는 방식입니다. 규칙은 다음과 같습니다.</a:t>
              </a:r>
            </a:p>
            <a:p>
              <a:endParaRPr lang="en-US" sz="17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endParaRP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A: 90점 이상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B: 80점 이상 90점 미만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C: 70점 이상 80점 미만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D: 60점 이상 70점 미만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F: 60점 미만</a:t>
              </a:r>
            </a:p>
            <a:p>
              <a:endParaRPr lang="en-US" sz="17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endParaRP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중간, 기말고사 점수를 input()으로 입력 받은 후, 두 점수의 합에 따라 학점을 출력하는 프로그램을 작성하라.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2124525" y="5957740"/>
            <a:ext cx="4952547" cy="3050107"/>
            <a:chOff x="2124525" y="5957740"/>
            <a:chExt cx="4952547" cy="30501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4525" y="5957740"/>
              <a:ext cx="4952547" cy="3050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885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반복문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265298" y="4543357"/>
            <a:ext cx="5108232" cy="3380428"/>
            <a:chOff x="2265298" y="4543357"/>
            <a:chExt cx="5108232" cy="33804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</p:grpSp>
        <p:sp>
          <p:nvSpPr>
            <p:cNvPr id="15" name="Object 15"/>
            <p:cNvSpPr txBox="1"/>
            <p:nvPr/>
          </p:nvSpPr>
          <p:spPr>
            <a:xfrm>
              <a:off x="2267813" y="5079733"/>
              <a:ext cx="7658577" cy="18361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반복문은 말 그대로 코드를 반복하기 위해 사용하는 것이다. 반복문의 종류에는 for문 while 문이 존재하는데 우리는 for문을 배울 것이다.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265298" y="6600152"/>
              <a:ext cx="7658577" cy="19854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for문은 우리가 전에 배웠던 리스트와 같은 시퀀스를 이용해서 원하는 명령을 반복하고자 할 때 사용한다.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265298" y="4543357"/>
              <a:ext cx="2964371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반복문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9923875" y="5142857"/>
            <a:ext cx="4391904" cy="2324446"/>
            <a:chOff x="9207547" y="5142857"/>
            <a:chExt cx="5108232" cy="23244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</p:grpSp>
        <p:sp>
          <p:nvSpPr>
            <p:cNvPr id="22" name="Object 22"/>
            <p:cNvSpPr txBox="1"/>
            <p:nvPr/>
          </p:nvSpPr>
          <p:spPr>
            <a:xfrm>
              <a:off x="9210061" y="5679238"/>
              <a:ext cx="7658577" cy="26820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시퀀스(sequence)란 단어 뜻 그대로 연속적인 값들이 순서를 가지고 나열되어 있는 자료형을 의미한다. 파이썬에는 리스트, 딕셔너리, 튜플 세 가지 시퀀스가 존재한다.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207547" y="5142857"/>
              <a:ext cx="2964371" cy="6954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시퀀스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242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</a:t>
            </a:r>
            <a:r>
              <a:rPr lang="en-US" sz="8800" kern="0" spc="-100" dirty="0" err="1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(for)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31066" y="3958157"/>
            <a:ext cx="16425868" cy="1044073"/>
            <a:chOff x="2498821" y="4426478"/>
            <a:chExt cx="12207476" cy="1044073"/>
          </a:xfrm>
        </p:grpSpPr>
        <p:sp>
          <p:nvSpPr>
            <p:cNvPr id="13" name="Object 13"/>
            <p:cNvSpPr txBox="1"/>
            <p:nvPr/>
          </p:nvSpPr>
          <p:spPr>
            <a:xfrm>
              <a:off x="2498821" y="5101219"/>
              <a:ext cx="1220747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737331" y="4426478"/>
              <a:ext cx="4787064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반복문 사용법</a:t>
              </a:r>
              <a:endParaRPr lang="en-US" sz="3200" dirty="0"/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8A91964-0AE0-535D-37DB-AF742D9AC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317633"/>
            <a:ext cx="9471905" cy="33012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2FFF1E0-61B5-F199-7A44-A2E8B06B9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87" y="5210475"/>
            <a:ext cx="9372600" cy="350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반복문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498819" y="5162830"/>
            <a:ext cx="119093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Range(m, n)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은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부터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n-1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까지의 숫자를 포함하는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객체를 만들어줍니다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8819" y="4483629"/>
            <a:ext cx="478706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RANGE()</a:t>
            </a:r>
            <a:r>
              <a:rPr lang="ko-KR" alt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 함수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498819" y="6607320"/>
            <a:ext cx="4861374" cy="1074620"/>
            <a:chOff x="2498819" y="6607320"/>
            <a:chExt cx="4861374" cy="10746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8819" y="6607320"/>
              <a:ext cx="4861374" cy="1074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7717" y="6928996"/>
            <a:ext cx="635140" cy="544489"/>
            <a:chOff x="8507717" y="6928996"/>
            <a:chExt cx="635140" cy="5444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7717" y="6928996"/>
              <a:ext cx="635140" cy="544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6762" y="6476058"/>
            <a:ext cx="5546092" cy="1201653"/>
            <a:chOff x="9996762" y="6476058"/>
            <a:chExt cx="5546092" cy="1201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6762" y="6476058"/>
              <a:ext cx="5546092" cy="1201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1217203" y="1708988"/>
            <a:ext cx="10336790" cy="1989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CONTENTS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2979" y="3088385"/>
            <a:ext cx="7236427" cy="826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3985D9"/>
                </a:solidFill>
                <a:latin typeface="NanumSquare ExtraBold" pitchFamily="34" charset="0"/>
                <a:cs typeface="NanumSquare ExtraBold" pitchFamily="34" charset="0"/>
              </a:rPr>
              <a:t>멘토링 특강 순서 안내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65478" y="5582765"/>
            <a:ext cx="5897115" cy="4702949"/>
            <a:chOff x="865478" y="5582765"/>
            <a:chExt cx="5897115" cy="47029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40674" y="3331193"/>
              <a:ext cx="11794230" cy="940589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478" y="5582765"/>
              <a:ext cx="5897115" cy="47029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613421" y="2436173"/>
            <a:ext cx="2027109" cy="1350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16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01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9978190" y="2471571"/>
            <a:ext cx="1013671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1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8607457" y="3775725"/>
            <a:ext cx="2027109" cy="136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8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02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8607457" y="5095437"/>
            <a:ext cx="2027109" cy="136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8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03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607457" y="6434989"/>
            <a:ext cx="2027109" cy="13605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8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04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9978188" y="3768209"/>
            <a:ext cx="10136715" cy="1281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613419" y="7619952"/>
            <a:ext cx="2027109" cy="135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100" kern="0" spc="8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05</a:t>
            </a:r>
            <a:endParaRPr lang="en-US" dirty="0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E9B27EE-53D1-00FF-912B-845A1D60EBE8}"/>
              </a:ext>
            </a:extLst>
          </p:cNvPr>
          <p:cNvSpPr txBox="1"/>
          <p:nvPr/>
        </p:nvSpPr>
        <p:spPr>
          <a:xfrm>
            <a:off x="9965049" y="5118636"/>
            <a:ext cx="1013671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100" dirty="0">
                <a:solidFill>
                  <a:srgbClr val="3985D9"/>
                </a:solidFill>
                <a:latin typeface="esamanru OTF Bold" pitchFamily="34" charset="0"/>
              </a:rPr>
              <a:t>함수</a:t>
            </a:r>
            <a:endParaRPr lang="en-US" dirty="0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6B369065-A42E-C62F-DC5E-22116D39EB3B}"/>
              </a:ext>
            </a:extLst>
          </p:cNvPr>
          <p:cNvSpPr txBox="1"/>
          <p:nvPr/>
        </p:nvSpPr>
        <p:spPr>
          <a:xfrm>
            <a:off x="9978188" y="6255510"/>
            <a:ext cx="1013671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100" dirty="0">
                <a:solidFill>
                  <a:srgbClr val="3985D9"/>
                </a:solidFill>
                <a:latin typeface="esamanru OTF Bold" pitchFamily="34" charset="0"/>
              </a:rPr>
              <a:t>연습문제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반복문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498819" y="4483629"/>
            <a:ext cx="8138317" cy="1413761"/>
            <a:chOff x="2498819" y="4483629"/>
            <a:chExt cx="8138317" cy="1413761"/>
          </a:xfrm>
        </p:grpSpPr>
        <p:sp>
          <p:nvSpPr>
            <p:cNvPr id="13" name="Object 13"/>
            <p:cNvSpPr txBox="1"/>
            <p:nvPr/>
          </p:nvSpPr>
          <p:spPr>
            <a:xfrm>
              <a:off x="2498819" y="5101219"/>
              <a:ext cx="12207476" cy="11942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for를 설명하다가 갑자기 웬 range()가 나오는 걸까요? 그렇습니다. for 문에 range()를 사용할 수 있습니다.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498819" y="4483629"/>
              <a:ext cx="4787064" cy="6954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RANGE()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2498819" y="6350220"/>
            <a:ext cx="5842184" cy="2048918"/>
            <a:chOff x="2498819" y="6350220"/>
            <a:chExt cx="5842184" cy="2048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8819" y="6350220"/>
              <a:ext cx="5842184" cy="2048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반복문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0F536B-7E69-B087-6A8D-DD3623979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64" y="4956378"/>
            <a:ext cx="10680071" cy="293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A0A0E-77D3-28CC-3432-578BC194AA71}"/>
              </a:ext>
            </a:extLst>
          </p:cNvPr>
          <p:cNvSpPr txBox="1"/>
          <p:nvPr/>
        </p:nvSpPr>
        <p:spPr>
          <a:xfrm>
            <a:off x="7808215" y="3912455"/>
            <a:ext cx="268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 </a:t>
            </a:r>
            <a:r>
              <a:rPr kumimoji="1" lang="ko-Kore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활용</a:t>
            </a:r>
            <a:r>
              <a:rPr kumimoji="1"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예제</a:t>
            </a:r>
            <a:endParaRPr kumimoji="1" lang="ko-Kore-KR" alt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8D206D-0C05-690C-6032-A6B88D50B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2" y="4650091"/>
            <a:ext cx="13149170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반복문</a:t>
            </a:r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AEC99D-A942-4FF9-8745-78F64DFAD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57" y="4381500"/>
            <a:ext cx="10671886" cy="399122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84CDA45-17E6-0CC9-F50F-6AB22D3BD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69" y="4464642"/>
            <a:ext cx="9474200" cy="40132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118044A-655D-C566-584B-4DD2F5334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56" y="4578942"/>
            <a:ext cx="9474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</a:t>
            </a:r>
            <a:r>
              <a:rPr lang="en-US" sz="8800" kern="0" spc="-100" dirty="0" err="1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(while)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BEE73-D075-6DB0-32A0-6655B312C7FC}"/>
              </a:ext>
            </a:extLst>
          </p:cNvPr>
          <p:cNvSpPr txBox="1"/>
          <p:nvPr/>
        </p:nvSpPr>
        <p:spPr>
          <a:xfrm>
            <a:off x="6113822" y="4000500"/>
            <a:ext cx="6058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False</a:t>
            </a:r>
            <a:r>
              <a:rPr kumimoji="1" lang="ko-Kore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가</a:t>
            </a:r>
            <a:r>
              <a:rPr kumimoji="1"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될 때까지 반복하는 </a:t>
            </a:r>
            <a:r>
              <a:rPr kumimoji="1"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while </a:t>
            </a:r>
            <a:r>
              <a:rPr kumimoji="1"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루프</a:t>
            </a:r>
            <a:endParaRPr kumimoji="1" lang="ko-Kore-KR" alt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4B9818-AF0A-4F80-943A-94B513D12801}"/>
              </a:ext>
            </a:extLst>
          </p:cNvPr>
          <p:cNvSpPr/>
          <p:nvPr/>
        </p:nvSpPr>
        <p:spPr>
          <a:xfrm>
            <a:off x="6113822" y="4885880"/>
            <a:ext cx="9144000" cy="341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&lt;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변수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 in &lt;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반복 범위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&gt;: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&lt;for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에 속하는 문장들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while &lt;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반복 조건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&gt;: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조건이 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YDVYMjOStd12"/>
              </a:rPr>
              <a:t>인 경우 반복 실행할 문장들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ko-KR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1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</a:t>
            </a:r>
            <a:r>
              <a:rPr lang="en-US" sz="8800" kern="0" spc="-100" dirty="0" err="1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(while)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D15AD-E4C3-2F54-956B-9A61D269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49" y="4914900"/>
            <a:ext cx="10972901" cy="3280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10C10-BC7C-9843-FD1B-5BE31A683C7D}"/>
              </a:ext>
            </a:extLst>
          </p:cNvPr>
          <p:cNvSpPr txBox="1"/>
          <p:nvPr/>
        </p:nvSpPr>
        <p:spPr>
          <a:xfrm>
            <a:off x="5200912" y="3932669"/>
            <a:ext cx="7883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다음 코드를 </a:t>
            </a:r>
            <a:r>
              <a:rPr kumimoji="1" lang="en-US" altLang="ko-Kore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While 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반복문으로 바꿔봅시다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.</a:t>
            </a:r>
            <a:endParaRPr kumimoji="1" lang="ko-Kore-KR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28C54D-8610-2817-8EF1-E2C96CF11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3" y="5042860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</a:t>
            </a:r>
            <a:r>
              <a:rPr lang="en-US" sz="8800" kern="0" spc="-100" dirty="0" err="1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(while)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0C10-BC7C-9843-FD1B-5BE31A683C7D}"/>
              </a:ext>
            </a:extLst>
          </p:cNvPr>
          <p:cNvSpPr txBox="1"/>
          <p:nvPr/>
        </p:nvSpPr>
        <p:spPr>
          <a:xfrm>
            <a:off x="7566397" y="3853462"/>
            <a:ext cx="294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Break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continue</a:t>
            </a:r>
            <a:endParaRPr kumimoji="1" lang="ko-Kore-KR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4205EF3C-71D0-0FE9-4C9C-742D9ADC6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5147441"/>
            <a:ext cx="9474200" cy="28321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006469-093C-866A-A002-CF487C57A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2" y="3740742"/>
            <a:ext cx="9474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2. </a:t>
            </a:r>
            <a:r>
              <a:rPr lang="en-US" sz="8800" kern="0" spc="-100" dirty="0" err="1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반복문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(continue)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0C10-BC7C-9843-FD1B-5BE31A683C7D}"/>
              </a:ext>
            </a:extLst>
          </p:cNvPr>
          <p:cNvSpPr txBox="1"/>
          <p:nvPr/>
        </p:nvSpPr>
        <p:spPr>
          <a:xfrm>
            <a:off x="7566397" y="3853462"/>
            <a:ext cx="294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Break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continue</a:t>
            </a:r>
            <a:endParaRPr kumimoji="1" lang="ko-Kore-KR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A1C9655-D507-0DCC-5834-B766CB203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3" y="5218978"/>
            <a:ext cx="9474200" cy="26035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F95767F-FF2F-7127-F27A-9EADCFF5A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4" y="4578822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함수</a:t>
            </a:r>
            <a:endParaRPr lang="en-US" dirty="0"/>
          </a:p>
        </p:txBody>
      </p:sp>
      <p:pic>
        <p:nvPicPr>
          <p:cNvPr id="4" name="그림 3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85250C64-F686-DB1F-A5F3-2B193D480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007" y="5128031"/>
            <a:ext cx="77597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4DB23-CED9-675E-1721-E6E9FB49C5E0}"/>
              </a:ext>
            </a:extLst>
          </p:cNvPr>
          <p:cNvSpPr txBox="1"/>
          <p:nvPr/>
        </p:nvSpPr>
        <p:spPr>
          <a:xfrm>
            <a:off x="7542899" y="3770924"/>
            <a:ext cx="31999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인자가 있는 함수</a:t>
            </a:r>
            <a:endParaRPr kumimoji="1" lang="en-US" altLang="ko-K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인자가 없는 함수</a:t>
            </a:r>
            <a:endParaRPr kumimoji="1" lang="en-US" altLang="ko-K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반환 값이 있는 함수</a:t>
            </a:r>
            <a:endParaRPr kumimoji="1" lang="en-US" altLang="ko-K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반환 값이 없는 함수</a:t>
            </a:r>
            <a:endParaRPr kumimoji="1" lang="ko-Kore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55CCEA-B862-135E-50AC-570C8D675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3" y="3778544"/>
            <a:ext cx="11500994" cy="43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함수</a:t>
            </a:r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(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인자가 없는 함수</a:t>
            </a:r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)</a:t>
            </a:r>
            <a:endParaRPr 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6CBBAA0-CB5D-8E93-7E29-9E730C028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306740"/>
            <a:ext cx="9474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함수</a:t>
            </a:r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(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인자가 있는 함수</a:t>
            </a:r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)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61FCCF2-50A6-0F44-35CF-36DF332E9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186090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5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</a:rPr>
              <a:t>0.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</a:rPr>
              <a:t>들어가며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039D3-6507-5918-BDC3-082B099971ED}"/>
              </a:ext>
            </a:extLst>
          </p:cNvPr>
          <p:cNvSpPr txBox="1"/>
          <p:nvPr/>
        </p:nvSpPr>
        <p:spPr>
          <a:xfrm>
            <a:off x="2819400" y="4533900"/>
            <a:ext cx="894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윤성우님 열혈 파이썬 강의 카페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" altLang="ko-Kore-KR" sz="2400" dirty="0">
                <a:hlinkClick r:id="rId5"/>
              </a:rPr>
              <a:t>https://</a:t>
            </a:r>
            <a:r>
              <a:rPr kumimoji="1" lang="en" altLang="ko-Kore-KR" sz="2400" dirty="0" err="1">
                <a:hlinkClick r:id="rId5"/>
              </a:rPr>
              <a:t>cafe.naver.com</a:t>
            </a:r>
            <a:r>
              <a:rPr kumimoji="1" lang="en" altLang="ko-Kore-KR" sz="2400" dirty="0">
                <a:hlinkClick r:id="rId5"/>
              </a:rPr>
              <a:t>/</a:t>
            </a:r>
            <a:r>
              <a:rPr kumimoji="1" lang="en" altLang="ko-Kore-KR" sz="2400" dirty="0" err="1">
                <a:hlinkClick r:id="rId5"/>
              </a:rPr>
              <a:t>cstudyjava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C4C7A-2E22-2905-F7A7-53A3DD92BC8D}"/>
              </a:ext>
            </a:extLst>
          </p:cNvPr>
          <p:cNvSpPr txBox="1"/>
          <p:nvPr/>
        </p:nvSpPr>
        <p:spPr>
          <a:xfrm>
            <a:off x="2819400" y="5973578"/>
            <a:ext cx="14013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/>
              <a:t>윤성우의</a:t>
            </a:r>
            <a:r>
              <a:rPr kumimoji="1" lang="ko-KR" altLang="en-US" sz="2400" dirty="0"/>
              <a:t> 열혈 </a:t>
            </a:r>
            <a:r>
              <a:rPr kumimoji="1" lang="en-US" altLang="ko-KR" sz="2400" dirty="0"/>
              <a:t>C &amp; C++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//</a:t>
            </a:r>
            <a:r>
              <a:rPr kumimoji="1" lang="ko-KR" altLang="en-US" sz="2400" dirty="0"/>
              <a:t> 자료구조 </a:t>
            </a:r>
            <a:r>
              <a:rPr kumimoji="1" lang="en-US" altLang="ko-KR" sz="2400" dirty="0"/>
              <a:t>JAVA </a:t>
            </a:r>
            <a:r>
              <a:rPr kumimoji="1" lang="ko-KR" altLang="en-US" sz="2400" dirty="0"/>
              <a:t>등 각종 강의 사이트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오렌지 미디어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6"/>
              </a:rPr>
              <a:t>https://</a:t>
            </a:r>
            <a:r>
              <a:rPr kumimoji="1" lang="en" altLang="ko-KR" sz="2400" dirty="0" err="1">
                <a:hlinkClick r:id="rId6"/>
              </a:rPr>
              <a:t>www.orentec.co.kr</a:t>
            </a:r>
            <a:r>
              <a:rPr kumimoji="1" lang="en" altLang="ko-KR" sz="2400" dirty="0">
                <a:hlinkClick r:id="rId6"/>
              </a:rPr>
              <a:t>/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D9F8D-4830-35D0-ECD7-6087BA60C5D8}"/>
              </a:ext>
            </a:extLst>
          </p:cNvPr>
          <p:cNvSpPr txBox="1"/>
          <p:nvPr/>
        </p:nvSpPr>
        <p:spPr>
          <a:xfrm>
            <a:off x="2819400" y="7413256"/>
            <a:ext cx="8828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/>
              <a:t>바킹독</a:t>
            </a:r>
            <a:r>
              <a:rPr kumimoji="1" lang="ko-KR" altLang="en-US" sz="2400" dirty="0"/>
              <a:t> 알고리즘 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" altLang="ko-KR" sz="2400" dirty="0">
                <a:hlinkClick r:id="rId7"/>
              </a:rPr>
              <a:t>https://</a:t>
            </a:r>
            <a:r>
              <a:rPr kumimoji="1" lang="en" altLang="ko-KR" sz="2400" dirty="0" err="1">
                <a:hlinkClick r:id="rId7"/>
              </a:rPr>
              <a:t>blog.encrypted.gg</a:t>
            </a:r>
            <a:r>
              <a:rPr kumimoji="1" lang="en" altLang="ko-KR" sz="2400" dirty="0">
                <a:hlinkClick r:id="rId7"/>
              </a:rPr>
              <a:t>/921?category=773649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06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함수 연습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BC0D7-88D4-EBF8-C2F8-662D042E9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78" y="4655990"/>
            <a:ext cx="9474200" cy="26035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E714E00-EED6-AED7-7A58-5FD21BA53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42" y="4655990"/>
            <a:ext cx="9474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함수 연습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3624514-F401-D27D-40D5-14BD583A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541690"/>
            <a:ext cx="9474200" cy="28321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46CA948-3822-3F7C-9F1A-1679D4341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21" y="4579608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리스트 내장함수</a:t>
            </a:r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52D45C5-A411-1F52-C4C9-AEDD96D5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1" y="4186090"/>
            <a:ext cx="9474200" cy="3543300"/>
          </a:xfrm>
          <a:prstGeom prst="rect">
            <a:avLst/>
          </a:prstGeom>
        </p:spPr>
      </p:pic>
      <p:pic>
        <p:nvPicPr>
          <p:cNvPr id="8" name="그림 7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A6CDEEF3-67B5-0D2B-700E-9E90CA25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1" y="4361896"/>
            <a:ext cx="9474200" cy="42545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E2FAB00-2196-D155-605A-2887B5871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1" y="4673766"/>
            <a:ext cx="9474200" cy="3543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9DADEB-A9E1-F38A-99AE-28FF74BC5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24" y="4673766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3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 문자열 내장함수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A31D03-2B7E-634B-BD87-2CCFD671A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1" y="4306740"/>
            <a:ext cx="9474200" cy="330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738212-73F0-0F24-3E87-3E6817B89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17" y="4186090"/>
            <a:ext cx="9474200" cy="35433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EE941C7-FC21-79F8-BD78-DB99D911D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90" y="4306740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9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519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4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연습문제</a:t>
            </a:r>
            <a:endParaRPr 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A13C100-5ACC-C08B-D63B-56C64AED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4306740"/>
            <a:ext cx="9474200" cy="3302000"/>
          </a:xfrm>
          <a:prstGeom prst="rect">
            <a:avLst/>
          </a:prstGeom>
        </p:spPr>
      </p:pic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3A70365-15F6-EEF9-CCCA-2D80FCF85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57" y="3543981"/>
            <a:ext cx="9474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1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4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연습문제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0C10-BC7C-9843-FD1B-5BE31A683C7D}"/>
              </a:ext>
            </a:extLst>
          </p:cNvPr>
          <p:cNvSpPr txBox="1"/>
          <p:nvPr/>
        </p:nvSpPr>
        <p:spPr>
          <a:xfrm>
            <a:off x="7566397" y="3853462"/>
            <a:ext cx="4178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BOJ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15552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빠른 더하기</a:t>
            </a:r>
            <a:endParaRPr kumimoji="1" lang="ko-Kore-KR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4F70E28-BDC8-B410-BD81-28C3A3A39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3" y="4676412"/>
            <a:ext cx="9474200" cy="378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B131F-88C1-2038-E139-EF799CE78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3" y="5271421"/>
            <a:ext cx="947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4</a:t>
            </a:r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연습문제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0C10-BC7C-9843-FD1B-5BE31A683C7D}"/>
              </a:ext>
            </a:extLst>
          </p:cNvPr>
          <p:cNvSpPr txBox="1"/>
          <p:nvPr/>
        </p:nvSpPr>
        <p:spPr>
          <a:xfrm>
            <a:off x="7566397" y="3853462"/>
            <a:ext cx="3056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BOJ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2438</a:t>
            </a:r>
            <a:r>
              <a:rPr kumimoji="1"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별찍기</a:t>
            </a:r>
            <a:endParaRPr kumimoji="1" lang="ko-Kore-KR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F6F3AE1-5759-5B27-3FD6-A1F818304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32" y="4914900"/>
            <a:ext cx="9474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142857" y="4459132"/>
            <a:ext cx="3888249" cy="1885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my_age = 23 + 5</a:t>
            </a:r>
          </a:p>
          <a:p>
            <a:r>
              <a:rPr lang="en-US" sz="2100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my_age = "23" + "5"</a:t>
            </a:r>
          </a:p>
          <a:p>
            <a:r>
              <a:rPr lang="en-US" sz="2100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my_age = "23" + 5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142857" y="3937017"/>
            <a:ext cx="8817686" cy="783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예시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484979" y="6363261"/>
            <a:ext cx="2886193" cy="2135108"/>
            <a:chOff x="11484979" y="6363261"/>
            <a:chExt cx="2886193" cy="21351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4979" y="6363261"/>
              <a:ext cx="2886193" cy="213510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00749" y="4351816"/>
            <a:ext cx="8817686" cy="783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자료형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700749" y="4898902"/>
            <a:ext cx="7406464" cy="1300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컴퓨터 과학에서 값에는 "자료형" 이라는 것이 있다. 자료형은 값의 형태, 종류를 의미한다.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700749" y="6060419"/>
          <a:ext cx="672666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5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5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Numbers
숫자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3B8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String
문자열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3B8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bool
논리값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3B8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List
리스트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3B8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Times New Roman"/>
                          <a:cs typeface="Times New Roman"/>
                        </a:rPr>
                        <a:t>Dictionary
사전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3B8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Times New Roman"/>
                          <a:cs typeface="Times New Roman"/>
                        </a:rPr>
                        <a:t>INT(정수)
100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Times New Roman"/>
                          <a:cs typeface="Times New Roman"/>
                        </a:rPr>
                        <a:t>"안녕하세요"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Times New Roman"/>
                          <a:cs typeface="Times New Roman"/>
                        </a:rPr>
                        <a:t>True, False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Times New Roman"/>
                          <a:cs typeface="Times New Roman"/>
                        </a:rPr>
                        <a:t>[1,"풍생고"]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Times New Roman"/>
                          <a:cs typeface="Times New Roman"/>
                        </a:rPr>
                        <a:t>{"age": 19, "name" : "설희관"}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Times New Roman"/>
                          <a:cs typeface="Times New Roman"/>
                        </a:rPr>
                        <a:t>float(소수)
3.14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05" name="그룹 1005"/>
          <p:cNvGrpSpPr/>
          <p:nvPr/>
        </p:nvGrpSpPr>
        <p:grpSpPr>
          <a:xfrm>
            <a:off x="14235019" y="4817297"/>
            <a:ext cx="2615670" cy="2005934"/>
            <a:chOff x="14235019" y="4817297"/>
            <a:chExt cx="2615670" cy="2005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5019" y="4817297"/>
              <a:ext cx="2615670" cy="200593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720858" y="5289518"/>
            <a:ext cx="2681323" cy="1194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23 이랑 "23"은</a:t>
            </a:r>
          </a:p>
          <a:p>
            <a:r>
              <a:rPr lang="en-US" sz="2100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다른거 아니야?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67825" y="3869314"/>
            <a:ext cx="6918240" cy="4532104"/>
            <a:chOff x="1667825" y="3869314"/>
            <a:chExt cx="6918240" cy="45321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7825" y="3869314"/>
              <a:ext cx="6918240" cy="2097718"/>
              <a:chOff x="1667825" y="3869314"/>
              <a:chExt cx="6918240" cy="20977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7825" y="3869314"/>
                <a:ext cx="6918240" cy="2097718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2166943" y="4208892"/>
              <a:ext cx="8817686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+ EXTRA - INPUT 함수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166943" y="4796705"/>
              <a:ext cx="8873432" cy="5407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Q. 변수에 넣을 값을 키보드로부터 입력받고 싶다면?</a:t>
              </a:r>
            </a:p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A. input() 함수를 사용하면 된다.</a:t>
              </a:r>
            </a:p>
            <a:p>
              <a:endPara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endParaRPr>
            </a:p>
            <a:p>
              <a:endPara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endParaRP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소괄호에 입력받기 전 출력하고자 하는 문구를 작성</a:t>
              </a: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ex)</a:t>
              </a: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 = input("숫자를 입력해주세요: ")</a:t>
              </a: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&gt;&gt; 5</a:t>
              </a: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print(a)</a:t>
              </a:r>
            </a:p>
            <a:p>
              <a:r>
                <a:rPr lang="en-US" sz="16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&gt;&gt; "5"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914095" y="4350410"/>
            <a:ext cx="7411779" cy="5652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키보드로부터 두 번의 입력을 받아 a와 b 변수에 값을 대입한다.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두 변수 a와 b의 합을 print 함수를 이용하여 출력해보자.</a:t>
            </a:r>
          </a:p>
          <a:p>
            <a:endParaRPr lang="en-US" sz="2100" dirty="0">
              <a:solidFill>
                <a:srgbClr val="3985D9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2100" b="1" dirty="0">
                <a:solidFill>
                  <a:srgbClr val="3A4CA8"/>
                </a:solidFill>
                <a:latin typeface="NanumSquare Bold" pitchFamily="34" charset="0"/>
                <a:cs typeface="NanumSquare Bold" pitchFamily="34" charset="0"/>
              </a:rPr>
              <a:t>[Skeleton Code]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= input("숫자1를 입력하세요: ")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b = input("숫자2를 입력하세요: ")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#아래에 코드를 작성해주세요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914095" y="3813567"/>
            <a:ext cx="8817686" cy="783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실습 1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12" name="Object 12"/>
          <p:cNvSpPr txBox="1"/>
          <p:nvPr/>
        </p:nvSpPr>
        <p:spPr>
          <a:xfrm>
            <a:off x="1963918" y="3871379"/>
            <a:ext cx="4761978" cy="13031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D94925"/>
                </a:solidFill>
                <a:latin typeface="esamanru OTF Bold" pitchFamily="34" charset="0"/>
                <a:cs typeface="esamanru OTF Bold" pitchFamily="34" charset="0"/>
              </a:rPr>
              <a:t>원하는 결과 값이 </a:t>
            </a:r>
          </a:p>
          <a:p>
            <a:pPr algn="ctr"/>
            <a:r>
              <a:rPr lang="en-US" sz="2600" dirty="0">
                <a:solidFill>
                  <a:srgbClr val="D94925"/>
                </a:solidFill>
                <a:latin typeface="esamanru OTF Bold" pitchFamily="34" charset="0"/>
                <a:cs typeface="esamanru OTF Bold" pitchFamily="34" charset="0"/>
              </a:rPr>
              <a:t>나오지 않나요?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073144" y="5131973"/>
            <a:ext cx="5878457" cy="3478642"/>
            <a:chOff x="2073144" y="5131973"/>
            <a:chExt cx="5878457" cy="3478642"/>
          </a:xfrm>
        </p:grpSpPr>
        <p:sp>
          <p:nvSpPr>
            <p:cNvPr id="14" name="Object 14"/>
            <p:cNvSpPr txBox="1"/>
            <p:nvPr/>
          </p:nvSpPr>
          <p:spPr>
            <a:xfrm>
              <a:off x="2073144" y="5668816"/>
              <a:ext cx="7406464" cy="11886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파이썬은 input() 함수를 통해 입력받는다.</a:t>
              </a:r>
            </a:p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입력받은 값은 기본적으로 문자열로 생각한다.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73144" y="5131973"/>
              <a:ext cx="8817686" cy="7831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주의 사항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073144" y="6626925"/>
              <a:ext cx="8817686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A4CA8"/>
                  </a:solidFill>
                  <a:latin typeface="esamanru OTF Bold" pitchFamily="34" charset="0"/>
                  <a:cs typeface="esamanru OTF Bold" pitchFamily="34" charset="0"/>
                </a:rPr>
                <a:t>컴퓨터에게 5 와 "5"는 다른 것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931817" y="7242776"/>
              <a:ext cx="662805" cy="729555"/>
              <a:chOff x="3931817" y="7242776"/>
              <a:chExt cx="662805" cy="7295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3931817" y="7242776"/>
                <a:ext cx="662805" cy="729555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2073179" y="8199115"/>
              <a:ext cx="7406464" cy="617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문자열을 숫자형으로 바꾸는 과정이 필요하다.</a:t>
              </a:r>
              <a:endParaRPr lang="en-US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14095" y="3937371"/>
            <a:ext cx="8817686" cy="699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변환 방법 (문자열 -&gt; 숫자)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914095" y="4621038"/>
            <a:ext cx="5751817" cy="5760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- int(문자열)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- float(문자열)</a:t>
            </a:r>
          </a:p>
          <a:p>
            <a:endParaRPr lang="en-US" sz="2100" dirty="0">
              <a:solidFill>
                <a:srgbClr val="3985D9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ex)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= input("숫자를 입력하세요: 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a = int(a)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print(a)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type(a)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277552" y="4684395"/>
            <a:ext cx="11756915" cy="3253624"/>
            <a:chOff x="3277552" y="4684395"/>
            <a:chExt cx="11756915" cy="3253624"/>
          </a:xfrm>
        </p:grpSpPr>
        <p:sp>
          <p:nvSpPr>
            <p:cNvPr id="13" name="Object 13"/>
            <p:cNvSpPr txBox="1"/>
            <p:nvPr/>
          </p:nvSpPr>
          <p:spPr>
            <a:xfrm>
              <a:off x="3277552" y="4684395"/>
              <a:ext cx="8817686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2. STRING - 문자열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277552" y="5150757"/>
              <a:ext cx="7406464" cy="617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말 그대로 문자의 나열 즉 문자열의 형태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277552" y="6718157"/>
              <a:ext cx="3888249" cy="18297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- "설희관"</a:t>
              </a:r>
            </a:p>
            <a:p>
              <a:r>
                <a:rPr lang="en-US" sz="2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- "풍생고등학교"</a:t>
              </a:r>
            </a:p>
            <a:p>
              <a:r>
                <a:rPr lang="en-US" sz="2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- '한국외국어대학교'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277552" y="6086995"/>
              <a:ext cx="8817686" cy="7831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예시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156009" y="4684395"/>
              <a:ext cx="8817686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3. BOOL - 논리 값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9156009" y="6077700"/>
              <a:ext cx="5878457" cy="1423615"/>
              <a:chOff x="9156009" y="6077700"/>
              <a:chExt cx="5878457" cy="1423615"/>
            </a:xfrm>
          </p:grpSpPr>
          <p:sp>
            <p:nvSpPr>
              <p:cNvPr id="19" name="Object 19"/>
              <p:cNvSpPr txBox="1"/>
              <p:nvPr/>
            </p:nvSpPr>
            <p:spPr>
              <a:xfrm>
                <a:off x="9156009" y="6708862"/>
                <a:ext cx="3888249" cy="11886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100" dirty="0">
                    <a:solidFill>
                      <a:srgbClr val="5495DE"/>
                    </a:solidFill>
                    <a:latin typeface="NanumSquare Bold" pitchFamily="34" charset="0"/>
                    <a:cs typeface="NanumSquare Bold" pitchFamily="34" charset="0"/>
                  </a:rPr>
                  <a:t>- True</a:t>
                </a:r>
              </a:p>
              <a:p>
                <a:r>
                  <a:rPr lang="en-US" sz="2100" dirty="0">
                    <a:solidFill>
                      <a:srgbClr val="5495DE"/>
                    </a:solidFill>
                    <a:latin typeface="NanumSquare Bold" pitchFamily="34" charset="0"/>
                    <a:cs typeface="NanumSquare Bold" pitchFamily="34" charset="0"/>
                  </a:rPr>
                  <a:t>- False</a:t>
                </a:r>
                <a:endParaRPr lang="en-US" dirty="0"/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9156009" y="6077700"/>
                <a:ext cx="8817686" cy="7831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dirty="0">
                    <a:solidFill>
                      <a:srgbClr val="3985D9"/>
                    </a:solidFill>
                    <a:latin typeface="esamanru OTF Bold" pitchFamily="34" charset="0"/>
                    <a:cs typeface="esamanru OTF Bold" pitchFamily="34" charset="0"/>
                  </a:rPr>
                  <a:t>예시</a:t>
                </a:r>
                <a:endParaRPr lang="en-US" dirty="0"/>
              </a:p>
            </p:txBody>
          </p:sp>
        </p:grpSp>
        <p:sp>
          <p:nvSpPr>
            <p:cNvPr id="22" name="Object 22"/>
            <p:cNvSpPr txBox="1"/>
            <p:nvPr/>
          </p:nvSpPr>
          <p:spPr>
            <a:xfrm>
              <a:off x="9174590" y="5150757"/>
              <a:ext cx="7406464" cy="56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논리 값에는 참과 거짓 값 두 가지가 존재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77291" y="3940210"/>
            <a:ext cx="5878461" cy="2405295"/>
            <a:chOff x="2177291" y="3940210"/>
            <a:chExt cx="5878461" cy="2405295"/>
          </a:xfrm>
        </p:grpSpPr>
        <p:sp>
          <p:nvSpPr>
            <p:cNvPr id="13" name="Object 13"/>
            <p:cNvSpPr txBox="1"/>
            <p:nvPr/>
          </p:nvSpPr>
          <p:spPr>
            <a:xfrm>
              <a:off x="2177295" y="3940210"/>
              <a:ext cx="8817686" cy="699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4. LIST - 리스트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177292" y="4406572"/>
              <a:ext cx="5955100" cy="11942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여러 개의 값을 한 번에 넣을 수 있는 목록 형태의 자료형</a:t>
              </a:r>
              <a:endParaRPr lang="en-US" dirty="0"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177292" y="5973972"/>
              <a:ext cx="5955100" cy="557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- [19, "풍생고", 3.14, "한국외대"]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177291" y="5342805"/>
              <a:ext cx="8817686" cy="7831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예시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2233040" y="6484877"/>
            <a:ext cx="2222710" cy="2572581"/>
            <a:chOff x="2233040" y="6484877"/>
            <a:chExt cx="2222710" cy="25725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33040" y="6484877"/>
              <a:ext cx="2222710" cy="2572581"/>
              <a:chOff x="2233040" y="6484877"/>
              <a:chExt cx="2222710" cy="25725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33040" y="6484877"/>
                <a:ext cx="2222710" cy="257258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3250201" y="7152338"/>
              <a:ext cx="481865" cy="388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19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977837" y="7551443"/>
              <a:ext cx="1145868" cy="388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"풍생고"</a:t>
              </a:r>
              <a:endParaRPr lang="en-US"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028850" y="7952259"/>
              <a:ext cx="672600" cy="388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3.14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3001631" y="8410875"/>
              <a:ext cx="1225585" cy="2975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"한국외대"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8455285" y="3940210"/>
            <a:ext cx="6918240" cy="2097718"/>
            <a:chOff x="8455285" y="3940210"/>
            <a:chExt cx="6918240" cy="20977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5285" y="3940210"/>
              <a:ext cx="6918240" cy="20977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954400" y="4279790"/>
            <a:ext cx="8817686" cy="699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리스트 사용법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8954400" y="4867600"/>
            <a:ext cx="8842857" cy="9714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- 대괄호 안에 담고자 하는 여러 값을 "," 를 사용하여 나열하면 된다.</a:t>
            </a:r>
          </a:p>
          <a:p>
            <a:r>
              <a:rPr lang="en-US" sz="17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- 각 원소에 접근하기 위해서는 인덱스를 사용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403911" y="6128153"/>
            <a:ext cx="6969613" cy="2929306"/>
            <a:chOff x="8403911" y="6128153"/>
            <a:chExt cx="6969613" cy="29293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202096" y="6250925"/>
              <a:ext cx="6171429" cy="1600714"/>
              <a:chOff x="9202096" y="6250925"/>
              <a:chExt cx="6171429" cy="1600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02096" y="6250925"/>
                <a:ext cx="6171429" cy="1600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57845" y="6128153"/>
              <a:ext cx="5737618" cy="460207"/>
              <a:chOff x="9257845" y="6128153"/>
              <a:chExt cx="5737618" cy="46020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57845" y="6128153"/>
                <a:ext cx="5737618" cy="460207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8413202" y="7549424"/>
              <a:ext cx="1361930" cy="4533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index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8403911" y="6900172"/>
              <a:ext cx="828571" cy="450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a_list</a:t>
              </a:r>
              <a:endParaRPr lang="en-US" dirty="0"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347226" y="8059982"/>
              <a:ext cx="8981693" cy="1496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a_list = ['foo', 'bar', 'baz', 'qux', 'quux', 'corge']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print(a_list[3])</a:t>
              </a:r>
            </a:p>
            <a:p>
              <a:r>
                <a:rPr lang="en-US" sz="1700" dirty="0">
                  <a:solidFill>
                    <a:srgbClr val="3985D9"/>
                  </a:solidFill>
                  <a:latin typeface="NanumSquare Bold" pitchFamily="34" charset="0"/>
                  <a:cs typeface="NanumSquare Bold" pitchFamily="34" charset="0"/>
                </a:rPr>
                <a:t>&gt;&gt; 'qux'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438737" y="568073"/>
            <a:ext cx="1917790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ore-KR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1. </a:t>
            </a:r>
            <a:r>
              <a:rPr lang="ko-KR" altLang="en-US" sz="8800" kern="0" spc="-100" dirty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지난 시간 복습</a:t>
            </a:r>
            <a:endParaRPr lang="en-US" altLang="ko-Kore-KR" sz="8800" dirty="0"/>
          </a:p>
        </p:txBody>
      </p:sp>
      <p:sp>
        <p:nvSpPr>
          <p:cNvPr id="12" name="Object 12"/>
          <p:cNvSpPr txBox="1"/>
          <p:nvPr/>
        </p:nvSpPr>
        <p:spPr>
          <a:xfrm>
            <a:off x="2177295" y="3787829"/>
            <a:ext cx="8817686" cy="699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5. DICTIONARY - 사전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177295" y="4344848"/>
            <a:ext cx="5955100" cy="2468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여러 개의 값을 한 번에 넣을 수 있는 사전 형태의 자료형</a:t>
            </a:r>
          </a:p>
          <a:p>
            <a:r>
              <a:rPr lang="en-US" sz="2100" dirty="0">
                <a:solidFill>
                  <a:srgbClr val="3985D9"/>
                </a:solidFill>
                <a:latin typeface="NanumSquare Bold" pitchFamily="34" charset="0"/>
                <a:cs typeface="NanumSquare Bold" pitchFamily="34" charset="0"/>
              </a:rPr>
              <a:t>key와 value의 쌍으로 이루어져 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77295" y="6186402"/>
            <a:ext cx="5878457" cy="1005501"/>
            <a:chOff x="2177295" y="6186402"/>
            <a:chExt cx="5878457" cy="1005501"/>
          </a:xfrm>
        </p:grpSpPr>
        <p:sp>
          <p:nvSpPr>
            <p:cNvPr id="15" name="Object 15"/>
            <p:cNvSpPr txBox="1"/>
            <p:nvPr/>
          </p:nvSpPr>
          <p:spPr>
            <a:xfrm>
              <a:off x="2177299" y="6817568"/>
              <a:ext cx="5955100" cy="56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5495DE"/>
                  </a:solidFill>
                  <a:latin typeface="NanumSquare Bold" pitchFamily="34" charset="0"/>
                  <a:cs typeface="NanumSquare Bold" pitchFamily="34" charset="0"/>
                </a:rPr>
                <a:t>- {"age" : 23, "name" : "설희관"}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177295" y="6186402"/>
              <a:ext cx="8817686" cy="7831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dirty="0">
                  <a:solidFill>
                    <a:srgbClr val="3985D9"/>
                  </a:solidFill>
                  <a:latin typeface="esamanru OTF Bold" pitchFamily="34" charset="0"/>
                  <a:cs typeface="esamanru OTF Bold" pitchFamily="34" charset="0"/>
                </a:rPr>
                <a:t>예시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12377072" y="4793774"/>
            <a:ext cx="4420400" cy="1322065"/>
            <a:chOff x="12377072" y="4793774"/>
            <a:chExt cx="4420400" cy="13220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7072" y="4793774"/>
              <a:ext cx="4420400" cy="13220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954390" y="3940210"/>
            <a:ext cx="8817686" cy="701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A7CEFF"/>
                </a:solidFill>
                <a:latin typeface="esamanru OTF Bold" pitchFamily="34" charset="0"/>
                <a:cs typeface="esamanru OTF Bold" pitchFamily="34" charset="0"/>
              </a:rPr>
              <a:t>DICTIONARY</a:t>
            </a:r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 </a:t>
            </a:r>
            <a:r>
              <a:rPr lang="en-US" sz="2600" b="1" dirty="0">
                <a:solidFill>
                  <a:srgbClr val="3A4CA8"/>
                </a:solidFill>
                <a:latin typeface="esamanru OTF Bold" pitchFamily="34" charset="0"/>
                <a:cs typeface="esamanru OTF Bold" pitchFamily="34" charset="0"/>
              </a:rPr>
              <a:t>VS</a:t>
            </a:r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 LIST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7431480" y="4646515"/>
            <a:ext cx="4082487" cy="1523915"/>
            <a:chOff x="7431480" y="4646515"/>
            <a:chExt cx="4082487" cy="15239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1480" y="4646515"/>
              <a:ext cx="4082487" cy="152391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536476" y="5323762"/>
            <a:ext cx="957143" cy="699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A4CA8"/>
                </a:solidFill>
                <a:latin typeface="esamanru OTF Bold" pitchFamily="34" charset="0"/>
                <a:cs typeface="esamanru OTF Bold" pitchFamily="34" charset="0"/>
              </a:rPr>
              <a:t>VS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074336" y="6747724"/>
            <a:ext cx="9282598" cy="1723390"/>
            <a:chOff x="8074336" y="6747724"/>
            <a:chExt cx="10099664" cy="17233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74336" y="6747724"/>
              <a:ext cx="8817686" cy="1205027"/>
              <a:chOff x="8074336" y="6747724"/>
              <a:chExt cx="8817686" cy="1205027"/>
            </a:xfrm>
          </p:grpSpPr>
          <p:sp>
            <p:nvSpPr>
              <p:cNvPr id="28" name="Object 28"/>
              <p:cNvSpPr txBox="1"/>
              <p:nvPr/>
            </p:nvSpPr>
            <p:spPr>
              <a:xfrm>
                <a:off x="8074336" y="6747724"/>
                <a:ext cx="8817686" cy="6995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dirty="0">
                    <a:solidFill>
                      <a:srgbClr val="3985D9"/>
                    </a:solidFill>
                    <a:latin typeface="esamanru OTF Bold" pitchFamily="34" charset="0"/>
                    <a:cs typeface="esamanru OTF Bold" pitchFamily="34" charset="0"/>
                  </a:rPr>
                  <a:t>공통점</a:t>
                </a:r>
                <a:endParaRPr lang="en-US" dirty="0"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8074337" y="7214087"/>
                <a:ext cx="3655079" cy="73866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100" dirty="0">
                    <a:solidFill>
                      <a:srgbClr val="3985D9"/>
                    </a:solidFill>
                    <a:latin typeface="NanumSquare Bold" pitchFamily="34" charset="0"/>
                    <a:cs typeface="NanumSquare Bold" pitchFamily="34" charset="0"/>
                  </a:rPr>
                  <a:t>한번에 여러 개의 값들을 넣는 것은 같다.</a:t>
                </a:r>
                <a:endParaRPr lang="en-US" dirty="0"/>
              </a:p>
            </p:txBody>
          </p:sp>
        </p:grpSp>
        <p:grpSp>
          <p:nvGrpSpPr>
            <p:cNvPr id="1009" name="그룹 1009"/>
            <p:cNvGrpSpPr/>
            <p:nvPr/>
          </p:nvGrpSpPr>
          <p:grpSpPr>
            <a:xfrm>
              <a:off x="12286257" y="6747724"/>
              <a:ext cx="5887743" cy="1723390"/>
              <a:chOff x="12286257" y="6747724"/>
              <a:chExt cx="5887743" cy="1723390"/>
            </a:xfrm>
          </p:grpSpPr>
          <p:sp>
            <p:nvSpPr>
              <p:cNvPr id="32" name="Object 32"/>
              <p:cNvSpPr txBox="1"/>
              <p:nvPr/>
            </p:nvSpPr>
            <p:spPr>
              <a:xfrm>
                <a:off x="12295543" y="6747724"/>
                <a:ext cx="8817686" cy="7831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600" dirty="0">
                    <a:solidFill>
                      <a:srgbClr val="3985D9"/>
                    </a:solidFill>
                    <a:latin typeface="esamanru OTF Bold" pitchFamily="34" charset="0"/>
                    <a:cs typeface="esamanru OTF Bold" pitchFamily="34" charset="0"/>
                  </a:rPr>
                  <a:t>차이점</a:t>
                </a:r>
                <a:endParaRPr lang="en-US" dirty="0"/>
              </a:p>
            </p:txBody>
          </p:sp>
          <p:sp>
            <p:nvSpPr>
              <p:cNvPr id="33" name="Object 33"/>
              <p:cNvSpPr txBox="1"/>
              <p:nvPr/>
            </p:nvSpPr>
            <p:spPr>
              <a:xfrm>
                <a:off x="12286257" y="7214086"/>
                <a:ext cx="5955100" cy="18855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100" dirty="0">
                    <a:solidFill>
                      <a:srgbClr val="3985D9"/>
                    </a:solidFill>
                    <a:latin typeface="NanumSquare Bold" pitchFamily="34" charset="0"/>
                    <a:cs typeface="NanumSquare Bold" pitchFamily="34" charset="0"/>
                  </a:rPr>
                  <a:t>값에 접근하는 방법이 다르다. </a:t>
                </a:r>
              </a:p>
              <a:p>
                <a:r>
                  <a:rPr lang="en-US" sz="2100" dirty="0">
                    <a:solidFill>
                      <a:srgbClr val="3985D9"/>
                    </a:solidFill>
                    <a:latin typeface="NanumSquare Bold" pitchFamily="34" charset="0"/>
                    <a:cs typeface="NanumSquare Bold" pitchFamily="34" charset="0"/>
                  </a:rPr>
                  <a:t>리스트 : 인덱스로 접근</a:t>
                </a:r>
              </a:p>
              <a:p>
                <a:r>
                  <a:rPr lang="en-US" sz="2100" dirty="0">
                    <a:solidFill>
                      <a:srgbClr val="3985D9"/>
                    </a:solidFill>
                    <a:latin typeface="NanumSquare Bold" pitchFamily="34" charset="0"/>
                    <a:cs typeface="NanumSquare Bold" pitchFamily="34" charset="0"/>
                  </a:rPr>
                  <a:t>사전형 : key로 접근</a:t>
                </a:r>
                <a:endParaRPr lang="en-US" dirty="0"/>
              </a:p>
            </p:txBody>
          </p:sp>
        </p:grpSp>
      </p:grpSp>
      <p:sp>
        <p:nvSpPr>
          <p:cNvPr id="36" name="Object 36"/>
          <p:cNvSpPr txBox="1"/>
          <p:nvPr/>
        </p:nvSpPr>
        <p:spPr>
          <a:xfrm>
            <a:off x="2177295" y="7935105"/>
            <a:ext cx="7142857" cy="1577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5495DE"/>
                </a:solidFill>
                <a:latin typeface="NanumSquare Bold" pitchFamily="34" charset="0"/>
                <a:cs typeface="NanumSquare Bold" pitchFamily="34" charset="0"/>
              </a:rPr>
              <a:t>profile = {"age" : 23, "name" : "설희관"}</a:t>
            </a:r>
          </a:p>
          <a:p>
            <a:r>
              <a:rPr lang="en-US" sz="1800" dirty="0">
                <a:solidFill>
                  <a:srgbClr val="5495DE"/>
                </a:solidFill>
                <a:latin typeface="NanumSquare Bold" pitchFamily="34" charset="0"/>
                <a:cs typeface="NanumSquare Bold" pitchFamily="34" charset="0"/>
              </a:rPr>
              <a:t>profile["age"]</a:t>
            </a:r>
          </a:p>
          <a:p>
            <a:r>
              <a:rPr lang="en-US" sz="1800" dirty="0">
                <a:solidFill>
                  <a:srgbClr val="5495DE"/>
                </a:solidFill>
                <a:latin typeface="NanumSquare Bold" pitchFamily="34" charset="0"/>
                <a:cs typeface="NanumSquare Bold" pitchFamily="34" charset="0"/>
              </a:rPr>
              <a:t>profile["major"] = "컴퓨터공학부"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177295" y="7359687"/>
            <a:ext cx="8817686" cy="699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>
                <a:solidFill>
                  <a:srgbClr val="3985D9"/>
                </a:solidFill>
                <a:latin typeface="esamanru OTF Bold" pitchFamily="34" charset="0"/>
                <a:cs typeface="esamanru OTF Bold" pitchFamily="34" charset="0"/>
              </a:rPr>
              <a:t>선언 방법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1378</Words>
  <Application>Microsoft Macintosh PowerPoint</Application>
  <PresentationFormat>사용자 지정</PresentationFormat>
  <Paragraphs>243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Apple SD Gothic Neo</vt:lpstr>
      <vt:lpstr>esamanru OTF Bold</vt:lpstr>
      <vt:lpstr>NanumSquare Bold</vt:lpstr>
      <vt:lpstr>NanumSquare ExtraBold</vt:lpstr>
      <vt:lpstr>THEFACESHOP INKLIPQUID</vt:lpstr>
      <vt:lpstr>YDVYMjOStd12</vt:lpstr>
      <vt:lpstr>Arial</vt:lpstr>
      <vt:lpstr>Calibri</vt:lpstr>
      <vt:lpstr>Consolas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박경준</cp:lastModifiedBy>
  <cp:revision>2</cp:revision>
  <dcterms:created xsi:type="dcterms:W3CDTF">2022-04-08T13:19:24Z</dcterms:created>
  <dcterms:modified xsi:type="dcterms:W3CDTF">2022-06-16T16:37:15Z</dcterms:modified>
</cp:coreProperties>
</file>